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9" r:id="rId4"/>
    <p:sldMasterId id="2147483661" r:id="rId5"/>
    <p:sldMasterId id="2147483663" r:id="rId6"/>
  </p:sldMasterIdLst>
  <p:notesMasterIdLst>
    <p:notesMasterId r:id="rId18"/>
  </p:notesMasterIdLst>
  <p:handoutMasterIdLst>
    <p:handoutMasterId r:id="rId19"/>
  </p:handoutMasterIdLst>
  <p:sldIdLst>
    <p:sldId id="271" r:id="rId7"/>
    <p:sldId id="285" r:id="rId8"/>
    <p:sldId id="293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78" r:id="rId17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D7CC9"/>
    <a:srgbClr val="1A86D0"/>
    <a:srgbClr val="1FA1E5"/>
    <a:srgbClr val="9B008A"/>
    <a:srgbClr val="7800FF"/>
    <a:srgbClr val="8800D1"/>
    <a:srgbClr val="7B00AC"/>
    <a:srgbClr val="6E008E"/>
    <a:srgbClr val="821164"/>
    <a:srgbClr val="070A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503" autoAdjust="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378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9186E-EAA7-3A42-AFD2-CC349621202A}" type="datetimeFigureOut">
              <a:rPr lang="fr-FR" smtClean="0"/>
              <a:t>18/05/2021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815B8-4CE2-F247-96EE-D0C173663B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1493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EF2D4-44B9-F34D-AC77-36ED78FDDA30}" type="datetimeFigureOut">
              <a:rPr lang="fr-FR" smtClean="0"/>
              <a:t>18/05/2021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7BDEA-8EA0-FE4F-8E67-406CE035A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7604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090610" y="732241"/>
            <a:ext cx="7894637" cy="1825421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90609" y="2604156"/>
            <a:ext cx="759619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aseline="0">
                <a:solidFill>
                  <a:srgbClr val="407CC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3674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97486" y="2462400"/>
            <a:ext cx="5897726" cy="158112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500" baseline="0"/>
            </a:lvl1pPr>
          </a:lstStyle>
          <a:p>
            <a:r>
              <a:rPr lang="fr-FR" dirty="0" smtClean="0"/>
              <a:t>Contacts :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0721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407CC9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095375" y="3090863"/>
            <a:ext cx="7505700" cy="1360885"/>
          </a:xfrm>
        </p:spPr>
        <p:txBody>
          <a:bodyPr>
            <a:normAutofit/>
          </a:bodyPr>
          <a:lstStyle>
            <a:lvl1pPr>
              <a:defRPr sz="1500"/>
            </a:lvl1pPr>
            <a:lvl2pPr marL="457200" indent="-457200">
              <a:buNone/>
              <a:defRPr sz="1500"/>
            </a:lvl2pPr>
            <a:lvl3pPr marL="457200" indent="-457200">
              <a:buNone/>
              <a:defRPr sz="1500"/>
            </a:lvl3pPr>
            <a:lvl4pPr marL="457200" indent="-457200">
              <a:buNone/>
              <a:defRPr sz="1500"/>
            </a:lvl4pPr>
            <a:lvl5pPr marL="457200" indent="-457200">
              <a:buNone/>
              <a:defRPr sz="15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1095375" y="2028826"/>
            <a:ext cx="7505700" cy="86773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sz="3000"/>
            </a:lvl1pPr>
            <a:lvl2pPr marL="0" indent="0">
              <a:buNone/>
              <a:defRPr sz="3000"/>
            </a:lvl2pPr>
            <a:lvl3pPr marL="0" indent="0">
              <a:buNone/>
              <a:defRPr sz="3000"/>
            </a:lvl3pPr>
            <a:lvl4pPr marL="0" indent="0">
              <a:buNone/>
              <a:defRPr sz="3000"/>
            </a:lvl4pPr>
            <a:lvl5pPr marL="0" indent="0">
              <a:buNone/>
              <a:defRPr sz="30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4325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4" y="1103312"/>
            <a:ext cx="7881937" cy="3449241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 baseline="0">
                <a:solidFill>
                  <a:srgbClr val="3D7CC9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D7CC9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D7CC9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 smtClean="0"/>
              <a:t> 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pied de page 4"/>
          <p:cNvSpPr txBox="1">
            <a:spLocks/>
          </p:cNvSpPr>
          <p:nvPr userDrawn="1"/>
        </p:nvSpPr>
        <p:spPr>
          <a:xfrm>
            <a:off x="6409456" y="4574810"/>
            <a:ext cx="11603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JJ/MM/AAAA</a:t>
            </a:r>
          </a:p>
          <a:p>
            <a:endParaRPr lang="fr-FR" dirty="0"/>
          </a:p>
        </p:txBody>
      </p:sp>
      <p:sp>
        <p:nvSpPr>
          <p:cNvPr id="7" name="Espace réservé du numéro de diapositive 5"/>
          <p:cNvSpPr txBox="1">
            <a:spLocks/>
          </p:cNvSpPr>
          <p:nvPr userDrawn="1"/>
        </p:nvSpPr>
        <p:spPr>
          <a:xfrm>
            <a:off x="8349902" y="4778010"/>
            <a:ext cx="495648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lang="fr-FR" sz="1000" kern="1200" cap="all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C8907D-B208-DC44-82F5-2940ECA1C9F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197502" y="4625610"/>
            <a:ext cx="495648" cy="365125"/>
          </a:xfrm>
          <a:prstGeom prst="rect">
            <a:avLst/>
          </a:prstGeom>
        </p:spPr>
        <p:txBody>
          <a:bodyPr/>
          <a:lstStyle>
            <a:lvl1pPr>
              <a:defRPr lang="fr-FR" sz="1000" kern="1200" cap="all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1FC8907D-B208-DC44-82F5-2940ECA1C9F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979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de contenu avec text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05400" y="1107223"/>
            <a:ext cx="7881400" cy="3394472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 baseline="0">
                <a:solidFill>
                  <a:srgbClr val="3D7CC9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A86D0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A86D0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 smtClean="0"/>
              <a:t> 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pied de page 4"/>
          <p:cNvSpPr txBox="1">
            <a:spLocks/>
          </p:cNvSpPr>
          <p:nvPr userDrawn="1"/>
        </p:nvSpPr>
        <p:spPr>
          <a:xfrm>
            <a:off x="6409456" y="4574810"/>
            <a:ext cx="11603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JJ/MM/AAAA</a:t>
            </a: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197502" y="4625610"/>
            <a:ext cx="495648" cy="365125"/>
          </a:xfrm>
          <a:prstGeom prst="rect">
            <a:avLst/>
          </a:prstGeom>
        </p:spPr>
        <p:txBody>
          <a:bodyPr/>
          <a:lstStyle>
            <a:lvl1pPr>
              <a:defRPr lang="fr-FR" sz="1000" kern="1200" cap="all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1FC8907D-B208-DC44-82F5-2940ECA1C9F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1539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4" y="1102034"/>
            <a:ext cx="7881937" cy="3298031"/>
          </a:xfrm>
        </p:spPr>
        <p:txBody>
          <a:bodyPr/>
          <a:lstStyle>
            <a:lvl1pPr>
              <a:buClr>
                <a:srgbClr val="1A86D0"/>
              </a:buCl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fr-FR" dirty="0" smtClean="0"/>
              <a:t> Cliquez pour modifier les styles du texte du masque</a:t>
            </a:r>
            <a:endParaRPr lang="fr-FR" dirty="0"/>
          </a:p>
        </p:txBody>
      </p:sp>
      <p:sp>
        <p:nvSpPr>
          <p:cNvPr id="3" name="ZoneTexte 2"/>
          <p:cNvSpPr txBox="1"/>
          <p:nvPr userDrawn="1"/>
        </p:nvSpPr>
        <p:spPr>
          <a:xfrm>
            <a:off x="8337550" y="4775200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" name="Espace réservé du pied de page 4"/>
          <p:cNvSpPr txBox="1">
            <a:spLocks/>
          </p:cNvSpPr>
          <p:nvPr userDrawn="1"/>
        </p:nvSpPr>
        <p:spPr>
          <a:xfrm>
            <a:off x="6409456" y="4574810"/>
            <a:ext cx="11603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JJ/MM/AAAA</a:t>
            </a:r>
          </a:p>
          <a:p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197502" y="4625610"/>
            <a:ext cx="495648" cy="365125"/>
          </a:xfrm>
          <a:prstGeom prst="rect">
            <a:avLst/>
          </a:prstGeom>
        </p:spPr>
        <p:txBody>
          <a:bodyPr/>
          <a:lstStyle>
            <a:lvl1pPr>
              <a:defRPr lang="fr-FR" sz="1000" kern="1200" cap="all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1FC8907D-B208-DC44-82F5-2940ECA1C9F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717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8773" y="52269"/>
            <a:ext cx="8004162" cy="621431"/>
          </a:xfrm>
        </p:spPr>
        <p:txBody>
          <a:bodyPr anchor="b">
            <a:normAutofit/>
          </a:bodyPr>
          <a:lstStyle>
            <a:lvl1pPr algn="l">
              <a:defRPr sz="3000" b="0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77333" y="1120898"/>
            <a:ext cx="7923066" cy="24247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89869" y="4025503"/>
            <a:ext cx="7923066" cy="603647"/>
          </a:xfrm>
        </p:spPr>
        <p:txBody>
          <a:bodyPr/>
          <a:lstStyle>
            <a:lvl1pPr marL="0" indent="0">
              <a:buNone/>
              <a:defRPr sz="1400" baseline="0">
                <a:solidFill>
                  <a:srgbClr val="407CC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 txBox="1">
            <a:spLocks/>
          </p:cNvSpPr>
          <p:nvPr userDrawn="1"/>
        </p:nvSpPr>
        <p:spPr>
          <a:xfrm>
            <a:off x="6409456" y="4574810"/>
            <a:ext cx="11603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JJ/MM/AAAA</a:t>
            </a:r>
          </a:p>
          <a:p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197502" y="4625610"/>
            <a:ext cx="495648" cy="365125"/>
          </a:xfrm>
          <a:prstGeom prst="rect">
            <a:avLst/>
          </a:prstGeom>
        </p:spPr>
        <p:txBody>
          <a:bodyPr/>
          <a:lstStyle>
            <a:lvl1pPr>
              <a:defRPr lang="fr-FR" sz="1000" kern="1200" cap="all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1FC8907D-B208-DC44-82F5-2940ECA1C9F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092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necteur droit 15"/>
          <p:cNvCxnSpPr/>
          <p:nvPr userDrawn="1"/>
        </p:nvCxnSpPr>
        <p:spPr>
          <a:xfrm>
            <a:off x="698886" y="4137313"/>
            <a:ext cx="6290733" cy="0"/>
          </a:xfrm>
          <a:prstGeom prst="line">
            <a:avLst/>
          </a:prstGeom>
          <a:ln w="57150" cap="rnd" cmpd="sng">
            <a:solidFill>
              <a:srgbClr val="3D7CC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V="1">
            <a:off x="6995214" y="3366810"/>
            <a:ext cx="1519767" cy="768349"/>
          </a:xfrm>
          <a:prstGeom prst="line">
            <a:avLst/>
          </a:prstGeom>
          <a:ln w="57150" cap="rnd" cmpd="sng">
            <a:solidFill>
              <a:srgbClr val="3D7CC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 flipH="1" flipV="1">
            <a:off x="698886" y="0"/>
            <a:ext cx="295" cy="4130965"/>
          </a:xfrm>
          <a:prstGeom prst="line">
            <a:avLst/>
          </a:prstGeom>
          <a:ln w="57150" cap="rnd" cmpd="sng">
            <a:solidFill>
              <a:srgbClr val="3D7CC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256" y="4441211"/>
            <a:ext cx="6258958" cy="50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64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5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 baseline="0">
          <a:solidFill>
            <a:srgbClr val="407CC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95184" y="523498"/>
            <a:ext cx="7781697" cy="15047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95183" y="2028240"/>
            <a:ext cx="7781697" cy="885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</a:t>
            </a:r>
            <a:br>
              <a:rPr lang="fr-FR" dirty="0" smtClean="0"/>
            </a:br>
            <a:r>
              <a:rPr lang="fr-FR" dirty="0" smtClean="0"/>
              <a:t>les styles du texte du masque</a:t>
            </a:r>
          </a:p>
          <a:p>
            <a:pPr lvl="0"/>
            <a:endParaRPr lang="fr-FR" dirty="0" smtClean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698886" y="2920134"/>
            <a:ext cx="6290733" cy="0"/>
          </a:xfrm>
          <a:prstGeom prst="line">
            <a:avLst/>
          </a:prstGeom>
          <a:ln w="57150" cap="rnd" cmpd="sng">
            <a:solidFill>
              <a:srgbClr val="3D7CC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 userDrawn="1"/>
        </p:nvCxnSpPr>
        <p:spPr>
          <a:xfrm flipV="1">
            <a:off x="6995214" y="2149632"/>
            <a:ext cx="1519767" cy="768349"/>
          </a:xfrm>
          <a:prstGeom prst="line">
            <a:avLst/>
          </a:prstGeom>
          <a:ln w="57150" cap="rnd" cmpd="sng">
            <a:solidFill>
              <a:srgbClr val="3D7CC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H="1" flipV="1">
            <a:off x="699181" y="0"/>
            <a:ext cx="1" cy="2913787"/>
          </a:xfrm>
          <a:prstGeom prst="line">
            <a:avLst/>
          </a:prstGeom>
          <a:ln w="57150" cap="rnd" cmpd="sng">
            <a:solidFill>
              <a:srgbClr val="3D7CC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256" y="4441211"/>
            <a:ext cx="6258958" cy="50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41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1A86D0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05400" y="0"/>
            <a:ext cx="7881400" cy="965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05400" y="1107017"/>
            <a:ext cx="78814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 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cxnSp>
        <p:nvCxnSpPr>
          <p:cNvPr id="13" name="Connecteur droit 12"/>
          <p:cNvCxnSpPr/>
          <p:nvPr userDrawn="1"/>
        </p:nvCxnSpPr>
        <p:spPr>
          <a:xfrm>
            <a:off x="698886" y="971550"/>
            <a:ext cx="7173849" cy="0"/>
          </a:xfrm>
          <a:prstGeom prst="line">
            <a:avLst/>
          </a:prstGeom>
          <a:ln w="57150" cap="rnd" cmpd="sng">
            <a:solidFill>
              <a:srgbClr val="3D7CC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V="1">
            <a:off x="7872734" y="654480"/>
            <a:ext cx="642246" cy="314917"/>
          </a:xfrm>
          <a:prstGeom prst="line">
            <a:avLst/>
          </a:prstGeom>
          <a:ln w="57150" cap="rnd" cmpd="sng">
            <a:solidFill>
              <a:srgbClr val="1A86D0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 flipH="1" flipV="1">
            <a:off x="699181" y="0"/>
            <a:ext cx="1" cy="965203"/>
          </a:xfrm>
          <a:prstGeom prst="line">
            <a:avLst/>
          </a:prstGeom>
          <a:ln w="57150" cap="rnd" cmpd="sng">
            <a:solidFill>
              <a:srgbClr val="3D7CC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pied de page 4"/>
          <p:cNvSpPr txBox="1">
            <a:spLocks/>
          </p:cNvSpPr>
          <p:nvPr userDrawn="1"/>
        </p:nvSpPr>
        <p:spPr>
          <a:xfrm>
            <a:off x="6409456" y="4574810"/>
            <a:ext cx="11603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JJ/MM/AAAA</a:t>
            </a:r>
          </a:p>
          <a:p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97502" y="4625610"/>
            <a:ext cx="495648" cy="365125"/>
          </a:xfrm>
          <a:prstGeom prst="rect">
            <a:avLst/>
          </a:prstGeom>
        </p:spPr>
        <p:txBody>
          <a:bodyPr/>
          <a:lstStyle>
            <a:lvl1pPr>
              <a:defRPr lang="fr-FR" sz="1000" kern="1200" cap="all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1FC8907D-B208-DC44-82F5-2940ECA1C9F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175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5" r:id="rId2"/>
    <p:sldLayoutId id="2147483680" r:id="rId3"/>
    <p:sldLayoutId id="2147483672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300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457200" rtl="0" eaLnBrk="1" latinLnBrk="0" hangingPunct="1">
        <a:spcBef>
          <a:spcPct val="20000"/>
        </a:spcBef>
        <a:buSzPct val="100000"/>
        <a:buFont typeface="Arial"/>
        <a:buChar char="■"/>
        <a:defRPr sz="2000" kern="1200" baseline="0">
          <a:solidFill>
            <a:srgbClr val="407CC9"/>
          </a:solidFill>
          <a:latin typeface="+mn-lt"/>
          <a:ea typeface="+mn-ea"/>
          <a:cs typeface="+mn-cs"/>
        </a:defRPr>
      </a:lvl1pPr>
      <a:lvl2pPr marL="627063" indent="-169863" algn="l" defTabSz="457200" rtl="0" eaLnBrk="1" latinLnBrk="0" hangingPunct="1">
        <a:spcBef>
          <a:spcPct val="20000"/>
        </a:spcBef>
        <a:buClr>
          <a:srgbClr val="3D7CC9"/>
        </a:buClr>
        <a:buFont typeface="Arial Italic"/>
        <a:buChar char="■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27063" indent="0" algn="l" defTabSz="457200" rtl="0" eaLnBrk="1" latinLnBrk="0" hangingPunct="1">
        <a:spcBef>
          <a:spcPct val="20000"/>
        </a:spcBef>
        <a:buFont typeface="Arial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627063" indent="177800" algn="l" defTabSz="457200" rtl="0" eaLnBrk="1" latinLnBrk="0" hangingPunct="1">
        <a:spcBef>
          <a:spcPct val="20000"/>
        </a:spcBef>
        <a:buClr>
          <a:srgbClr val="3D7CC9"/>
        </a:buClr>
        <a:buFont typeface="Arial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806450" indent="0" algn="l" defTabSz="457200" rtl="0" eaLnBrk="1" latinLnBrk="0" hangingPunct="1">
        <a:spcBef>
          <a:spcPct val="20000"/>
        </a:spcBef>
        <a:buFont typeface="Arial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christine.gaubert-macon@education.gouv.f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56" y="283241"/>
            <a:ext cx="8125000" cy="370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29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7" y="252412"/>
            <a:ext cx="8152691" cy="281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709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486" y="1011972"/>
            <a:ext cx="5897726" cy="1581120"/>
          </a:xfrm>
        </p:spPr>
        <p:txBody>
          <a:bodyPr/>
          <a:lstStyle/>
          <a:p>
            <a:r>
              <a:rPr lang="fr-FR" sz="2000" b="1" dirty="0">
                <a:solidFill>
                  <a:schemeClr val="bg1">
                    <a:lumMod val="50000"/>
                  </a:schemeClr>
                </a:solidFill>
              </a:rPr>
              <a:t>Contact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Christine Gaubert-Macon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>
                <a:hlinkClick r:id="rId2"/>
              </a:rPr>
              <a:t>christine.gaubert-macon@education.gouv.fr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Adresse </a:t>
            </a:r>
            <a:r>
              <a:rPr lang="fr-FR" dirty="0"/>
              <a:t>du parcours : https://magistere.education.fr/dgesco/course/view.php?id=1521</a:t>
            </a:r>
          </a:p>
        </p:txBody>
      </p:sp>
    </p:spTree>
    <p:extLst>
      <p:ext uri="{BB962C8B-B14F-4D97-AF65-F5344CB8AC3E}">
        <p14:creationId xmlns:p14="http://schemas.microsoft.com/office/powerpoint/2010/main" val="1720581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543" y="296599"/>
            <a:ext cx="8257923" cy="258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209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367" y="262759"/>
            <a:ext cx="6561530" cy="340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38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7" y="0"/>
            <a:ext cx="8306721" cy="268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224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61" y="349960"/>
            <a:ext cx="8348900" cy="302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680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056" y="423861"/>
            <a:ext cx="8360944" cy="299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791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483" y="425222"/>
            <a:ext cx="8080603" cy="284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310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656" y="355827"/>
            <a:ext cx="8121096" cy="307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589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01" y="295956"/>
            <a:ext cx="8026653" cy="277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01997"/>
      </p:ext>
    </p:extLst>
  </p:cSld>
  <p:clrMapOvr>
    <a:masterClrMapping/>
  </p:clrMapOvr>
</p:sld>
</file>

<file path=ppt/theme/theme1.xml><?xml version="1.0" encoding="utf-8"?>
<a:theme xmlns:a="http://schemas.openxmlformats.org/drawingml/2006/main" name="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age de sous-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ages de contenu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AB55E0CC5DA459F57F5A42893F46A005A087D358B12CA4E82A8A8BA9B8A8CF200D3544DBFAD4F664AA25DF68E6D1F0A9E00689F2856DFEDCE40890FDCED81A7DFC9004B2C6109FE78734FA1BFBA370D2D27D9" ma:contentTypeVersion="2" ma:contentTypeDescription="Crée un document." ma:contentTypeScope="" ma:versionID="bb27ba1bbeb667412e9bb2d93099311f">
  <xsd:schema xmlns:xsd="http://www.w3.org/2001/XMLSchema" xmlns:xs="http://www.w3.org/2001/XMLSchema" xmlns:p="http://schemas.microsoft.com/office/2006/metadata/properties" xmlns:ns2="d9b8819f-644e-4e2e-bf09-8a76532e681c" targetNamespace="http://schemas.microsoft.com/office/2006/metadata/properties" ma:root="true" ma:fieldsID="974c2ac12628b5015b2945173a957d44" ns2:_="">
    <xsd:import namespace="d9b8819f-644e-4e2e-bf09-8a76532e681c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8819f-644e-4e2e-bf09-8a76532e681c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description="Description du document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d9b8819f-644e-4e2e-bf09-8a76532e681c" xsi:nil="true"/>
  </documentManagement>
</p:properties>
</file>

<file path=customXml/itemProps1.xml><?xml version="1.0" encoding="utf-8"?>
<ds:datastoreItem xmlns:ds="http://schemas.openxmlformats.org/officeDocument/2006/customXml" ds:itemID="{1D6BD7C5-AE49-4865-8DE9-44AE75ECC2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8F9CF5-CB29-41B4-B267-475D20FB81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b8819f-644e-4e2e-bf09-8a76532e68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A2790E1-966A-497A-ABBD-24ECAA34A18E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d9b8819f-644e-4e2e-bf09-8a76532e681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1239</TotalTime>
  <Words>15</Words>
  <Application>Microsoft Office PowerPoint</Application>
  <PresentationFormat>Affichage à l'écran (16:9)</PresentationFormat>
  <Paragraphs>1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Arial Italic</vt:lpstr>
      <vt:lpstr>Calibri</vt:lpstr>
      <vt:lpstr>page de presentation et de partie</vt:lpstr>
      <vt:lpstr>page de sous-partie</vt:lpstr>
      <vt:lpstr>pages de contenus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Contact Christine Gaubert-Macon christine.gaubert-macon@education.gouv.fr  Adresse du parcours : https://magistere.education.fr/dgesco/course/view.php?id=1521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 Matrice IGAENR 2018</dc:title>
  <dc:creator>Administrateur MEN</dc:creator>
  <cp:lastModifiedBy>NATHALIE MORAND</cp:lastModifiedBy>
  <cp:revision>171</cp:revision>
  <cp:lastPrinted>2015-02-04T16:19:06Z</cp:lastPrinted>
  <dcterms:created xsi:type="dcterms:W3CDTF">2015-02-04T10:43:31Z</dcterms:created>
  <dcterms:modified xsi:type="dcterms:W3CDTF">2021-05-18T15:06:22Z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0x010100873AB55E0CC5DA459F57F5A42893F46A005A087D358B12CA4E82A8A8BA9B8A8CF200D3544DBFAD4F664AA25DF68E6D1F0A9E00689F2856DFEDCE40890FDCED81A7DFC9004B2C6109FE78734FA1BFBA370D2D27D9</vt:lpwstr>
  </property>
</Properties>
</file>