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81" r:id="rId5"/>
  </p:sldMasterIdLst>
  <p:notesMasterIdLst>
    <p:notesMasterId r:id="rId27"/>
  </p:notesMasterIdLst>
  <p:sldIdLst>
    <p:sldId id="260" r:id="rId6"/>
    <p:sldId id="264" r:id="rId7"/>
    <p:sldId id="262" r:id="rId8"/>
    <p:sldId id="275" r:id="rId9"/>
    <p:sldId id="276" r:id="rId10"/>
    <p:sldId id="265" r:id="rId11"/>
    <p:sldId id="278" r:id="rId12"/>
    <p:sldId id="268" r:id="rId13"/>
    <p:sldId id="279" r:id="rId14"/>
    <p:sldId id="277" r:id="rId15"/>
    <p:sldId id="269" r:id="rId16"/>
    <p:sldId id="274" r:id="rId17"/>
    <p:sldId id="263" r:id="rId18"/>
    <p:sldId id="266" r:id="rId19"/>
    <p:sldId id="267" r:id="rId20"/>
    <p:sldId id="261" r:id="rId21"/>
    <p:sldId id="270" r:id="rId22"/>
    <p:sldId id="271" r:id="rId23"/>
    <p:sldId id="273" r:id="rId24"/>
    <p:sldId id="280" r:id="rId25"/>
    <p:sldId id="256"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4F4F"/>
    <a:srgbClr val="AB0044"/>
    <a:srgbClr val="13726A"/>
    <a:srgbClr val="26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40A02-9822-4DD9-8BA1-A9B601010918}" v="4" dt="2020-01-20T19:55:03.42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65922" autoAdjust="0"/>
  </p:normalViewPr>
  <p:slideViewPr>
    <p:cSldViewPr>
      <p:cViewPr varScale="1">
        <p:scale>
          <a:sx n="43" d="100"/>
          <a:sy n="43" d="100"/>
        </p:scale>
        <p:origin x="-216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Deschaintre" userId="d40844b60d6e51e2" providerId="LiveId" clId="{0CAD405A-21D5-467E-A07B-7843C746FA1D}"/>
    <pc:docChg chg="undo custSel addSld delSld modSld sldOrd">
      <pc:chgData name="Eric Deschaintre" userId="d40844b60d6e51e2" providerId="LiveId" clId="{0CAD405A-21D5-467E-A07B-7843C746FA1D}" dt="2020-01-19T17:48:02.149" v="5257"/>
      <pc:docMkLst>
        <pc:docMk/>
      </pc:docMkLst>
      <pc:sldChg chg="add del setBg">
        <pc:chgData name="Eric Deschaintre" userId="d40844b60d6e51e2" providerId="LiveId" clId="{0CAD405A-21D5-467E-A07B-7843C746FA1D}" dt="2020-01-19T17:48:02.149" v="5257"/>
        <pc:sldMkLst>
          <pc:docMk/>
          <pc:sldMk cId="635721682" sldId="256"/>
        </pc:sldMkLst>
      </pc:sldChg>
      <pc:sldChg chg="modSp">
        <pc:chgData name="Eric Deschaintre" userId="d40844b60d6e51e2" providerId="LiveId" clId="{0CAD405A-21D5-467E-A07B-7843C746FA1D}" dt="2020-01-18T09:51:09.500" v="53" actId="2085"/>
        <pc:sldMkLst>
          <pc:docMk/>
          <pc:sldMk cId="2169052428" sldId="260"/>
        </pc:sldMkLst>
        <pc:spChg chg="mod">
          <ac:chgData name="Eric Deschaintre" userId="d40844b60d6e51e2" providerId="LiveId" clId="{0CAD405A-21D5-467E-A07B-7843C746FA1D}" dt="2020-01-18T09:51:09.500" v="53" actId="2085"/>
          <ac:spMkLst>
            <pc:docMk/>
            <pc:sldMk cId="2169052428" sldId="260"/>
            <ac:spMk id="3" creationId="{40A6EE74-6B23-464F-9834-F1CABCEA8C36}"/>
          </ac:spMkLst>
        </pc:spChg>
      </pc:sldChg>
      <pc:sldChg chg="modNotesTx">
        <pc:chgData name="Eric Deschaintre" userId="d40844b60d6e51e2" providerId="LiveId" clId="{0CAD405A-21D5-467E-A07B-7843C746FA1D}" dt="2020-01-18T11:14:30.058" v="3254" actId="20577"/>
        <pc:sldMkLst>
          <pc:docMk/>
          <pc:sldMk cId="4194936103" sldId="261"/>
        </pc:sldMkLst>
      </pc:sldChg>
      <pc:sldChg chg="modSp modNotesTx">
        <pc:chgData name="Eric Deschaintre" userId="d40844b60d6e51e2" providerId="LiveId" clId="{0CAD405A-21D5-467E-A07B-7843C746FA1D}" dt="2020-01-18T10:07:50.946" v="972" actId="313"/>
        <pc:sldMkLst>
          <pc:docMk/>
          <pc:sldMk cId="99999848" sldId="267"/>
        </pc:sldMkLst>
        <pc:spChg chg="mod">
          <ac:chgData name="Eric Deschaintre" userId="d40844b60d6e51e2" providerId="LiveId" clId="{0CAD405A-21D5-467E-A07B-7843C746FA1D}" dt="2020-01-18T09:54:26.822" v="208" actId="27636"/>
          <ac:spMkLst>
            <pc:docMk/>
            <pc:sldMk cId="99999848" sldId="267"/>
            <ac:spMk id="4" creationId="{22B0530B-D0AA-4781-A220-EECA397BEBEF}"/>
          </ac:spMkLst>
        </pc:spChg>
        <pc:spChg chg="mod">
          <ac:chgData name="Eric Deschaintre" userId="d40844b60d6e51e2" providerId="LiveId" clId="{0CAD405A-21D5-467E-A07B-7843C746FA1D}" dt="2020-01-18T09:55:07.026" v="212" actId="207"/>
          <ac:spMkLst>
            <pc:docMk/>
            <pc:sldMk cId="99999848" sldId="267"/>
            <ac:spMk id="6" creationId="{094FF97A-2FCD-487F-9728-3BE85608F56E}"/>
          </ac:spMkLst>
        </pc:spChg>
      </pc:sldChg>
      <pc:sldChg chg="modSp modNotesTx">
        <pc:chgData name="Eric Deschaintre" userId="d40844b60d6e51e2" providerId="LiveId" clId="{0CAD405A-21D5-467E-A07B-7843C746FA1D}" dt="2020-01-18T10:21:05.723" v="2438" actId="5793"/>
        <pc:sldMkLst>
          <pc:docMk/>
          <pc:sldMk cId="1721431725" sldId="268"/>
        </pc:sldMkLst>
        <pc:spChg chg="mod">
          <ac:chgData name="Eric Deschaintre" userId="d40844b60d6e51e2" providerId="LiveId" clId="{0CAD405A-21D5-467E-A07B-7843C746FA1D}" dt="2020-01-18T10:19:42.083" v="2283" actId="20577"/>
          <ac:spMkLst>
            <pc:docMk/>
            <pc:sldMk cId="1721431725" sldId="268"/>
            <ac:spMk id="3" creationId="{9FAB36F5-09AB-4E3F-93D9-4DF72B4C0A3C}"/>
          </ac:spMkLst>
        </pc:spChg>
      </pc:sldChg>
      <pc:sldChg chg="addSp delSp modSp modNotesTx">
        <pc:chgData name="Eric Deschaintre" userId="d40844b60d6e51e2" providerId="LiveId" clId="{0CAD405A-21D5-467E-A07B-7843C746FA1D}" dt="2020-01-18T11:35:38.721" v="4322" actId="20577"/>
        <pc:sldMkLst>
          <pc:docMk/>
          <pc:sldMk cId="724344155" sldId="269"/>
        </pc:sldMkLst>
        <pc:spChg chg="mod">
          <ac:chgData name="Eric Deschaintre" userId="d40844b60d6e51e2" providerId="LiveId" clId="{0CAD405A-21D5-467E-A07B-7843C746FA1D}" dt="2020-01-18T10:34:58.427" v="2454" actId="313"/>
          <ac:spMkLst>
            <pc:docMk/>
            <pc:sldMk cId="724344155" sldId="269"/>
            <ac:spMk id="2" creationId="{8A158115-D94E-4947-96DC-81966C2F2AE4}"/>
          </ac:spMkLst>
        </pc:spChg>
        <pc:spChg chg="del mod">
          <ac:chgData name="Eric Deschaintre" userId="d40844b60d6e51e2" providerId="LiveId" clId="{0CAD405A-21D5-467E-A07B-7843C746FA1D}" dt="2020-01-18T10:35:19.832" v="2459" actId="21"/>
          <ac:spMkLst>
            <pc:docMk/>
            <pc:sldMk cId="724344155" sldId="269"/>
            <ac:spMk id="4" creationId="{F16AC78B-5FA7-467F-BE2F-38394E6A047F}"/>
          </ac:spMkLst>
        </pc:spChg>
        <pc:spChg chg="add mod">
          <ac:chgData name="Eric Deschaintre" userId="d40844b60d6e51e2" providerId="LiveId" clId="{0CAD405A-21D5-467E-A07B-7843C746FA1D}" dt="2020-01-18T11:04:55.993" v="2866" actId="1076"/>
          <ac:spMkLst>
            <pc:docMk/>
            <pc:sldMk cId="724344155" sldId="269"/>
            <ac:spMk id="5" creationId="{9363DE9F-0D45-4B42-8E73-A419897E7AD8}"/>
          </ac:spMkLst>
        </pc:spChg>
        <pc:spChg chg="add mod">
          <ac:chgData name="Eric Deschaintre" userId="d40844b60d6e51e2" providerId="LiveId" clId="{0CAD405A-21D5-467E-A07B-7843C746FA1D}" dt="2020-01-18T11:05:01.641" v="2868" actId="14100"/>
          <ac:spMkLst>
            <pc:docMk/>
            <pc:sldMk cId="724344155" sldId="269"/>
            <ac:spMk id="6" creationId="{E3BFC21C-65AA-4CD5-A348-6163544F1923}"/>
          </ac:spMkLst>
        </pc:spChg>
        <pc:spChg chg="add mod">
          <ac:chgData name="Eric Deschaintre" userId="d40844b60d6e51e2" providerId="LiveId" clId="{0CAD405A-21D5-467E-A07B-7843C746FA1D}" dt="2020-01-18T11:06:10.137" v="2884" actId="1076"/>
          <ac:spMkLst>
            <pc:docMk/>
            <pc:sldMk cId="724344155" sldId="269"/>
            <ac:spMk id="7" creationId="{085AF14C-075C-47C5-9FDE-E497F8BC4EB0}"/>
          </ac:spMkLst>
        </pc:spChg>
        <pc:spChg chg="add mod">
          <ac:chgData name="Eric Deschaintre" userId="d40844b60d6e51e2" providerId="LiveId" clId="{0CAD405A-21D5-467E-A07B-7843C746FA1D}" dt="2020-01-18T11:05:35.424" v="2874" actId="14100"/>
          <ac:spMkLst>
            <pc:docMk/>
            <pc:sldMk cId="724344155" sldId="269"/>
            <ac:spMk id="8" creationId="{1DF6D7AD-8F3C-4711-8276-5811C5CED0C1}"/>
          </ac:spMkLst>
        </pc:spChg>
        <pc:picChg chg="mod">
          <ac:chgData name="Eric Deschaintre" userId="d40844b60d6e51e2" providerId="LiveId" clId="{0CAD405A-21D5-467E-A07B-7843C746FA1D}" dt="2020-01-18T11:05:51.216" v="2878" actId="1076"/>
          <ac:picMkLst>
            <pc:docMk/>
            <pc:sldMk cId="724344155" sldId="269"/>
            <ac:picMk id="3" creationId="{7441BAE4-0268-4E2E-BE6E-2B2FD88C5CA9}"/>
          </ac:picMkLst>
        </pc:picChg>
      </pc:sldChg>
      <pc:sldChg chg="modSp modNotesTx">
        <pc:chgData name="Eric Deschaintre" userId="d40844b60d6e51e2" providerId="LiveId" clId="{0CAD405A-21D5-467E-A07B-7843C746FA1D}" dt="2020-01-18T12:29:27.876" v="4671" actId="20577"/>
        <pc:sldMkLst>
          <pc:docMk/>
          <pc:sldMk cId="4229466295" sldId="270"/>
        </pc:sldMkLst>
        <pc:spChg chg="mod">
          <ac:chgData name="Eric Deschaintre" userId="d40844b60d6e51e2" providerId="LiveId" clId="{0CAD405A-21D5-467E-A07B-7843C746FA1D}" dt="2020-01-18T11:08:14.515" v="2986" actId="20577"/>
          <ac:spMkLst>
            <pc:docMk/>
            <pc:sldMk cId="4229466295" sldId="270"/>
            <ac:spMk id="3" creationId="{DF1C2436-BEC3-4EDD-8C63-C2D2CD306C1F}"/>
          </ac:spMkLst>
        </pc:spChg>
      </pc:sldChg>
      <pc:sldChg chg="modSp modNotesTx">
        <pc:chgData name="Eric Deschaintre" userId="d40844b60d6e51e2" providerId="LiveId" clId="{0CAD405A-21D5-467E-A07B-7843C746FA1D}" dt="2020-01-18T12:38:12.631" v="5161" actId="20577"/>
        <pc:sldMkLst>
          <pc:docMk/>
          <pc:sldMk cId="3689444208" sldId="271"/>
        </pc:sldMkLst>
        <pc:spChg chg="mod">
          <ac:chgData name="Eric Deschaintre" userId="d40844b60d6e51e2" providerId="LiveId" clId="{0CAD405A-21D5-467E-A07B-7843C746FA1D}" dt="2020-01-18T11:08:42.447" v="3005" actId="20577"/>
          <ac:spMkLst>
            <pc:docMk/>
            <pc:sldMk cId="3689444208" sldId="271"/>
            <ac:spMk id="2" creationId="{A9ABC638-465A-43A3-BB57-C142AC680C34}"/>
          </ac:spMkLst>
        </pc:spChg>
      </pc:sldChg>
      <pc:sldChg chg="modSp modNotesTx">
        <pc:chgData name="Eric Deschaintre" userId="d40844b60d6e51e2" providerId="LiveId" clId="{0CAD405A-21D5-467E-A07B-7843C746FA1D}" dt="2020-01-18T12:41:23.904" v="5255" actId="20577"/>
        <pc:sldMkLst>
          <pc:docMk/>
          <pc:sldMk cId="3271042806" sldId="272"/>
        </pc:sldMkLst>
        <pc:spChg chg="mod">
          <ac:chgData name="Eric Deschaintre" userId="d40844b60d6e51e2" providerId="LiveId" clId="{0CAD405A-21D5-467E-A07B-7843C746FA1D}" dt="2020-01-18T12:39:36.383" v="5196"/>
          <ac:spMkLst>
            <pc:docMk/>
            <pc:sldMk cId="3271042806" sldId="272"/>
            <ac:spMk id="3" creationId="{07BD9B08-E7B4-4CC0-9704-9ACDC712D2BE}"/>
          </ac:spMkLst>
        </pc:spChg>
      </pc:sldChg>
      <pc:sldChg chg="addSp modSp modNotesTx">
        <pc:chgData name="Eric Deschaintre" userId="d40844b60d6e51e2" providerId="LiveId" clId="{0CAD405A-21D5-467E-A07B-7843C746FA1D}" dt="2020-01-18T10:04:28.509" v="792" actId="20577"/>
        <pc:sldMkLst>
          <pc:docMk/>
          <pc:sldMk cId="4055907951" sldId="273"/>
        </pc:sldMkLst>
        <pc:picChg chg="add mod">
          <ac:chgData name="Eric Deschaintre" userId="d40844b60d6e51e2" providerId="LiveId" clId="{0CAD405A-21D5-467E-A07B-7843C746FA1D}" dt="2020-01-18T10:00:07.861" v="262" actId="1076"/>
          <ac:picMkLst>
            <pc:docMk/>
            <pc:sldMk cId="4055907951" sldId="273"/>
            <ac:picMk id="4" creationId="{C3E03F9A-BA7A-40D1-9848-B70C383C82A7}"/>
          </ac:picMkLst>
        </pc:picChg>
      </pc:sldChg>
      <pc:sldChg chg="addSp delSp modSp add ord modNotesTx">
        <pc:chgData name="Eric Deschaintre" userId="d40844b60d6e51e2" providerId="LiveId" clId="{0CAD405A-21D5-467E-A07B-7843C746FA1D}" dt="2020-01-18T11:31:16.131" v="3796" actId="20577"/>
        <pc:sldMkLst>
          <pc:docMk/>
          <pc:sldMk cId="339266501" sldId="277"/>
        </pc:sldMkLst>
        <pc:spChg chg="del">
          <ac:chgData name="Eric Deschaintre" userId="d40844b60d6e51e2" providerId="LiveId" clId="{0CAD405A-21D5-467E-A07B-7843C746FA1D}" dt="2020-01-18T10:32:39.306" v="2445"/>
          <ac:spMkLst>
            <pc:docMk/>
            <pc:sldMk cId="339266501" sldId="277"/>
            <ac:spMk id="2" creationId="{DB4FE373-2C25-41BA-9E76-67B127245CD5}"/>
          </ac:spMkLst>
        </pc:spChg>
        <pc:spChg chg="add mod">
          <ac:chgData name="Eric Deschaintre" userId="d40844b60d6e51e2" providerId="LiveId" clId="{0CAD405A-21D5-467E-A07B-7843C746FA1D}" dt="2020-01-18T10:34:49.922" v="2452" actId="313"/>
          <ac:spMkLst>
            <pc:docMk/>
            <pc:sldMk cId="339266501" sldId="277"/>
            <ac:spMk id="4" creationId="{D7EF167E-67DA-4A77-8925-0349810B25F1}"/>
          </ac:spMkLst>
        </pc:spChg>
        <pc:spChg chg="add mod">
          <ac:chgData name="Eric Deschaintre" userId="d40844b60d6e51e2" providerId="LiveId" clId="{0CAD405A-21D5-467E-A07B-7843C746FA1D}" dt="2020-01-18T10:35:58.016" v="2465" actId="114"/>
          <ac:spMkLst>
            <pc:docMk/>
            <pc:sldMk cId="339266501" sldId="277"/>
            <ac:spMk id="5" creationId="{D81BFB6A-E657-4FAA-9640-7990F4B0E0C8}"/>
          </ac:spMkLst>
        </pc:spChg>
        <pc:spChg chg="add del mod">
          <ac:chgData name="Eric Deschaintre" userId="d40844b60d6e51e2" providerId="LiveId" clId="{0CAD405A-21D5-467E-A07B-7843C746FA1D}" dt="2020-01-18T11:03:46.263" v="2855" actId="478"/>
          <ac:spMkLst>
            <pc:docMk/>
            <pc:sldMk cId="339266501" sldId="277"/>
            <ac:spMk id="6" creationId="{327DBE64-5D7F-4C29-B1DF-A94E7F6FDFEF}"/>
          </ac:spMkLst>
        </pc:spChg>
        <pc:spChg chg="add mod">
          <ac:chgData name="Eric Deschaintre" userId="d40844b60d6e51e2" providerId="LiveId" clId="{0CAD405A-21D5-467E-A07B-7843C746FA1D}" dt="2020-01-18T11:04:23.038" v="2862" actId="207"/>
          <ac:spMkLst>
            <pc:docMk/>
            <pc:sldMk cId="339266501" sldId="277"/>
            <ac:spMk id="7" creationId="{97D1B24A-BD8D-40F8-9B60-F9459864CA9A}"/>
          </ac:spMkLst>
        </pc:spChg>
        <pc:spChg chg="add mod">
          <ac:chgData name="Eric Deschaintre" userId="d40844b60d6e51e2" providerId="LiveId" clId="{0CAD405A-21D5-467E-A07B-7843C746FA1D}" dt="2020-01-18T11:04:36.448" v="2863" actId="571"/>
          <ac:spMkLst>
            <pc:docMk/>
            <pc:sldMk cId="339266501" sldId="277"/>
            <ac:spMk id="8" creationId="{A61E08FF-E1FE-4C1B-B81D-79F569EAED93}"/>
          </ac:spMkLst>
        </pc:spChg>
        <pc:spChg chg="add mod">
          <ac:chgData name="Eric Deschaintre" userId="d40844b60d6e51e2" providerId="LiveId" clId="{0CAD405A-21D5-467E-A07B-7843C746FA1D}" dt="2020-01-18T11:04:42.045" v="2864" actId="571"/>
          <ac:spMkLst>
            <pc:docMk/>
            <pc:sldMk cId="339266501" sldId="277"/>
            <ac:spMk id="9" creationId="{6A56AC0C-824B-4B71-942B-FEDC6C896B2F}"/>
          </ac:spMkLst>
        </pc:spChg>
        <pc:picChg chg="add mod modCrop">
          <ac:chgData name="Eric Deschaintre" userId="d40844b60d6e51e2" providerId="LiveId" clId="{0CAD405A-21D5-467E-A07B-7843C746FA1D}" dt="2020-01-18T10:33:17.726" v="2449" actId="1076"/>
          <ac:picMkLst>
            <pc:docMk/>
            <pc:sldMk cId="339266501" sldId="277"/>
            <ac:picMk id="3" creationId="{54A64181-753B-46A4-B57D-DB8E52CA9BDB}"/>
          </ac:picMkLst>
        </pc:picChg>
      </pc:sldChg>
      <pc:sldChg chg="modSp add">
        <pc:chgData name="Eric Deschaintre" userId="d40844b60d6e51e2" providerId="LiveId" clId="{0CAD405A-21D5-467E-A07B-7843C746FA1D}" dt="2020-01-18T11:09:26.286" v="3061" actId="403"/>
        <pc:sldMkLst>
          <pc:docMk/>
          <pc:sldMk cId="3157508591" sldId="278"/>
        </pc:sldMkLst>
        <pc:spChg chg="mod">
          <ac:chgData name="Eric Deschaintre" userId="d40844b60d6e51e2" providerId="LiveId" clId="{0CAD405A-21D5-467E-A07B-7843C746FA1D}" dt="2020-01-18T10:38:24.743" v="2492" actId="20577"/>
          <ac:spMkLst>
            <pc:docMk/>
            <pc:sldMk cId="3157508591" sldId="278"/>
            <ac:spMk id="2" creationId="{DED43F2A-2690-471E-A7A1-79B7F53C3345}"/>
          </ac:spMkLst>
        </pc:spChg>
        <pc:spChg chg="mod">
          <ac:chgData name="Eric Deschaintre" userId="d40844b60d6e51e2" providerId="LiveId" clId="{0CAD405A-21D5-467E-A07B-7843C746FA1D}" dt="2020-01-18T11:09:26.286" v="3061" actId="403"/>
          <ac:spMkLst>
            <pc:docMk/>
            <pc:sldMk cId="3157508591" sldId="278"/>
            <ac:spMk id="3" creationId="{324C7A54-9673-4BA0-9FC8-2376CD7DAF17}"/>
          </ac:spMkLst>
        </pc:spChg>
      </pc:sldChg>
      <pc:sldChg chg="addSp modSp add">
        <pc:chgData name="Eric Deschaintre" userId="d40844b60d6e51e2" providerId="LiveId" clId="{0CAD405A-21D5-467E-A07B-7843C746FA1D}" dt="2020-01-18T11:01:04.161" v="2850" actId="20577"/>
        <pc:sldMkLst>
          <pc:docMk/>
          <pc:sldMk cId="552316035" sldId="279"/>
        </pc:sldMkLst>
        <pc:spChg chg="mod">
          <ac:chgData name="Eric Deschaintre" userId="d40844b60d6e51e2" providerId="LiveId" clId="{0CAD405A-21D5-467E-A07B-7843C746FA1D}" dt="2020-01-18T10:44:47.331" v="2502" actId="20577"/>
          <ac:spMkLst>
            <pc:docMk/>
            <pc:sldMk cId="552316035" sldId="279"/>
            <ac:spMk id="2" creationId="{0C139E3A-C639-4EB9-B8CE-B649DA1B6B2B}"/>
          </ac:spMkLst>
        </pc:spChg>
        <pc:spChg chg="add mod">
          <ac:chgData name="Eric Deschaintre" userId="d40844b60d6e51e2" providerId="LiveId" clId="{0CAD405A-21D5-467E-A07B-7843C746FA1D}" dt="2020-01-18T10:45:18.691" v="2505" actId="1076"/>
          <ac:spMkLst>
            <pc:docMk/>
            <pc:sldMk cId="552316035" sldId="279"/>
            <ac:spMk id="4" creationId="{25F7FAA2-6C2B-44C9-BE6A-EAA843CDC27D}"/>
          </ac:spMkLst>
        </pc:spChg>
        <pc:spChg chg="add mod">
          <ac:chgData name="Eric Deschaintre" userId="d40844b60d6e51e2" providerId="LiveId" clId="{0CAD405A-21D5-467E-A07B-7843C746FA1D}" dt="2020-01-18T10:45:18.691" v="2505" actId="1076"/>
          <ac:spMkLst>
            <pc:docMk/>
            <pc:sldMk cId="552316035" sldId="279"/>
            <ac:spMk id="5" creationId="{FE35F164-DDEE-4978-8700-36256525B2D5}"/>
          </ac:spMkLst>
        </pc:spChg>
        <pc:spChg chg="add mod">
          <ac:chgData name="Eric Deschaintre" userId="d40844b60d6e51e2" providerId="LiveId" clId="{0CAD405A-21D5-467E-A07B-7843C746FA1D}" dt="2020-01-18T10:45:18.691" v="2505" actId="1076"/>
          <ac:spMkLst>
            <pc:docMk/>
            <pc:sldMk cId="552316035" sldId="279"/>
            <ac:spMk id="6" creationId="{CD5CF9B7-0404-4D37-8211-6F153DA87C40}"/>
          </ac:spMkLst>
        </pc:spChg>
        <pc:spChg chg="add mod">
          <ac:chgData name="Eric Deschaintre" userId="d40844b60d6e51e2" providerId="LiveId" clId="{0CAD405A-21D5-467E-A07B-7843C746FA1D}" dt="2020-01-18T10:45:18.691" v="2505" actId="1076"/>
          <ac:spMkLst>
            <pc:docMk/>
            <pc:sldMk cId="552316035" sldId="279"/>
            <ac:spMk id="7" creationId="{BC17105D-D3A8-41B6-AB31-B93D740B22D4}"/>
          </ac:spMkLst>
        </pc:spChg>
        <pc:spChg chg="add mod">
          <ac:chgData name="Eric Deschaintre" userId="d40844b60d6e51e2" providerId="LiveId" clId="{0CAD405A-21D5-467E-A07B-7843C746FA1D}" dt="2020-01-18T10:45:18.691" v="2505" actId="1076"/>
          <ac:spMkLst>
            <pc:docMk/>
            <pc:sldMk cId="552316035" sldId="279"/>
            <ac:spMk id="8" creationId="{3C2979A7-90E9-411F-9669-8CE2F118F9B0}"/>
          </ac:spMkLst>
        </pc:spChg>
        <pc:spChg chg="add mod">
          <ac:chgData name="Eric Deschaintre" userId="d40844b60d6e51e2" providerId="LiveId" clId="{0CAD405A-21D5-467E-A07B-7843C746FA1D}" dt="2020-01-18T10:45:18.691" v="2505" actId="1076"/>
          <ac:spMkLst>
            <pc:docMk/>
            <pc:sldMk cId="552316035" sldId="279"/>
            <ac:spMk id="9" creationId="{7212EAB1-F155-41C2-978A-6238E61EB667}"/>
          </ac:spMkLst>
        </pc:spChg>
        <pc:spChg chg="add mod">
          <ac:chgData name="Eric Deschaintre" userId="d40844b60d6e51e2" providerId="LiveId" clId="{0CAD405A-21D5-467E-A07B-7843C746FA1D}" dt="2020-01-18T10:58:36.482" v="2795" actId="20577"/>
          <ac:spMkLst>
            <pc:docMk/>
            <pc:sldMk cId="552316035" sldId="279"/>
            <ac:spMk id="10" creationId="{1A3A8C1B-CB0B-4E2C-9B4E-18BB97B454C1}"/>
          </ac:spMkLst>
        </pc:spChg>
        <pc:spChg chg="add mod">
          <ac:chgData name="Eric Deschaintre" userId="d40844b60d6e51e2" providerId="LiveId" clId="{0CAD405A-21D5-467E-A07B-7843C746FA1D}" dt="2020-01-18T10:45:33.718" v="2507" actId="1076"/>
          <ac:spMkLst>
            <pc:docMk/>
            <pc:sldMk cId="552316035" sldId="279"/>
            <ac:spMk id="12" creationId="{7F93D1CF-860C-4852-851D-8ED174D6A118}"/>
          </ac:spMkLst>
        </pc:spChg>
        <pc:spChg chg="add mod">
          <ac:chgData name="Eric Deschaintre" userId="d40844b60d6e51e2" providerId="LiveId" clId="{0CAD405A-21D5-467E-A07B-7843C746FA1D}" dt="2020-01-18T11:01:04.161" v="2850" actId="20577"/>
          <ac:spMkLst>
            <pc:docMk/>
            <pc:sldMk cId="552316035" sldId="279"/>
            <ac:spMk id="13" creationId="{A6F33CE8-781D-4B70-BD62-128B281225CF}"/>
          </ac:spMkLst>
        </pc:spChg>
        <pc:spChg chg="add mod">
          <ac:chgData name="Eric Deschaintre" userId="d40844b60d6e51e2" providerId="LiveId" clId="{0CAD405A-21D5-467E-A07B-7843C746FA1D}" dt="2020-01-18T10:45:33.718" v="2507" actId="1076"/>
          <ac:spMkLst>
            <pc:docMk/>
            <pc:sldMk cId="552316035" sldId="279"/>
            <ac:spMk id="14" creationId="{36E5B655-00B3-4F9D-80BA-81F092C048BF}"/>
          </ac:spMkLst>
        </pc:spChg>
        <pc:spChg chg="add mod">
          <ac:chgData name="Eric Deschaintre" userId="d40844b60d6e51e2" providerId="LiveId" clId="{0CAD405A-21D5-467E-A07B-7843C746FA1D}" dt="2020-01-18T10:45:33.718" v="2507" actId="1076"/>
          <ac:spMkLst>
            <pc:docMk/>
            <pc:sldMk cId="552316035" sldId="279"/>
            <ac:spMk id="15" creationId="{CC07E6D7-048C-4567-A9C2-96298E380ADD}"/>
          </ac:spMkLst>
        </pc:spChg>
        <pc:spChg chg="add mod">
          <ac:chgData name="Eric Deschaintre" userId="d40844b60d6e51e2" providerId="LiveId" clId="{0CAD405A-21D5-467E-A07B-7843C746FA1D}" dt="2020-01-18T10:45:33.718" v="2507" actId="1076"/>
          <ac:spMkLst>
            <pc:docMk/>
            <pc:sldMk cId="552316035" sldId="279"/>
            <ac:spMk id="16" creationId="{8D56A21C-4481-4473-8F7E-B62E0260BD16}"/>
          </ac:spMkLst>
        </pc:spChg>
        <pc:spChg chg="add mod">
          <ac:chgData name="Eric Deschaintre" userId="d40844b60d6e51e2" providerId="LiveId" clId="{0CAD405A-21D5-467E-A07B-7843C746FA1D}" dt="2020-01-18T10:45:33.718" v="2507" actId="1076"/>
          <ac:spMkLst>
            <pc:docMk/>
            <pc:sldMk cId="552316035" sldId="279"/>
            <ac:spMk id="17" creationId="{76ABDC43-C46B-47C8-9E01-420B4D74107C}"/>
          </ac:spMkLst>
        </pc:spChg>
        <pc:cxnChg chg="add mod">
          <ac:chgData name="Eric Deschaintre" userId="d40844b60d6e51e2" providerId="LiveId" clId="{0CAD405A-21D5-467E-A07B-7843C746FA1D}" dt="2020-01-18T10:45:18.691" v="2505" actId="1076"/>
          <ac:cxnSpMkLst>
            <pc:docMk/>
            <pc:sldMk cId="552316035" sldId="279"/>
            <ac:cxnSpMk id="3" creationId="{A30FCE1E-C56B-49F1-9961-A5E52732D291}"/>
          </ac:cxnSpMkLst>
        </pc:cxnChg>
        <pc:cxnChg chg="add mod">
          <ac:chgData name="Eric Deschaintre" userId="d40844b60d6e51e2" providerId="LiveId" clId="{0CAD405A-21D5-467E-A07B-7843C746FA1D}" dt="2020-01-18T10:45:33.718" v="2507" actId="1076"/>
          <ac:cxnSpMkLst>
            <pc:docMk/>
            <pc:sldMk cId="552316035" sldId="279"/>
            <ac:cxnSpMk id="11" creationId="{AD230317-6831-4A97-A9A2-E39DB03F1613}"/>
          </ac:cxnSpMkLst>
        </pc:cxnChg>
      </pc:sldChg>
      <pc:sldChg chg="addSp delSp modSp add">
        <pc:chgData name="Eric Deschaintre" userId="d40844b60d6e51e2" providerId="LiveId" clId="{0CAD405A-21D5-467E-A07B-7843C746FA1D}" dt="2020-01-18T10:46:18.731" v="2532" actId="20577"/>
        <pc:sldMkLst>
          <pc:docMk/>
          <pc:sldMk cId="1140488878" sldId="280"/>
        </pc:sldMkLst>
        <pc:spChg chg="mod">
          <ac:chgData name="Eric Deschaintre" userId="d40844b60d6e51e2" providerId="LiveId" clId="{0CAD405A-21D5-467E-A07B-7843C746FA1D}" dt="2020-01-18T10:46:18.731" v="2532" actId="20577"/>
          <ac:spMkLst>
            <pc:docMk/>
            <pc:sldMk cId="1140488878" sldId="280"/>
            <ac:spMk id="2" creationId="{71B55F25-C506-4B66-9EE7-A66E7106F361}"/>
          </ac:spMkLst>
        </pc:spChg>
        <pc:spChg chg="del">
          <ac:chgData name="Eric Deschaintre" userId="d40844b60d6e51e2" providerId="LiveId" clId="{0CAD405A-21D5-467E-A07B-7843C746FA1D}" dt="2020-01-18T10:46:00.228" v="2509" actId="478"/>
          <ac:spMkLst>
            <pc:docMk/>
            <pc:sldMk cId="1140488878" sldId="280"/>
            <ac:spMk id="3" creationId="{543DFD99-4350-43F6-B945-FCFB126D6ECB}"/>
          </ac:spMkLst>
        </pc:spChg>
        <pc:spChg chg="add">
          <ac:chgData name="Eric Deschaintre" userId="d40844b60d6e51e2" providerId="LiveId" clId="{0CAD405A-21D5-467E-A07B-7843C746FA1D}" dt="2020-01-18T10:46:01.216" v="2510"/>
          <ac:spMkLst>
            <pc:docMk/>
            <pc:sldMk cId="1140488878" sldId="280"/>
            <ac:spMk id="4" creationId="{FF15D9DB-192A-457A-9E83-99EA3D314451}"/>
          </ac:spMkLst>
        </pc:spChg>
        <pc:spChg chg="add mod">
          <ac:chgData name="Eric Deschaintre" userId="d40844b60d6e51e2" providerId="LiveId" clId="{0CAD405A-21D5-467E-A07B-7843C746FA1D}" dt="2020-01-18T10:46:01.269" v="2511" actId="27636"/>
          <ac:spMkLst>
            <pc:docMk/>
            <pc:sldMk cId="1140488878" sldId="280"/>
            <ac:spMk id="5" creationId="{F766C4A0-8E77-45AE-AF08-31435CC3D3DB}"/>
          </ac:spMkLst>
        </pc:spChg>
      </pc:sldChg>
      <pc:sldChg chg="addSp modSp add">
        <pc:chgData name="Eric Deschaintre" userId="d40844b60d6e51e2" providerId="LiveId" clId="{0CAD405A-21D5-467E-A07B-7843C746FA1D}" dt="2020-01-18T10:46:51.426" v="2542" actId="1076"/>
        <pc:sldMkLst>
          <pc:docMk/>
          <pc:sldMk cId="3898590525" sldId="281"/>
        </pc:sldMkLst>
        <pc:spChg chg="mod">
          <ac:chgData name="Eric Deschaintre" userId="d40844b60d6e51e2" providerId="LiveId" clId="{0CAD405A-21D5-467E-A07B-7843C746FA1D}" dt="2020-01-18T10:46:34.605" v="2540" actId="20577"/>
          <ac:spMkLst>
            <pc:docMk/>
            <pc:sldMk cId="3898590525" sldId="281"/>
            <ac:spMk id="2" creationId="{19E3A7D7-6257-4A9E-A264-FF6AF1A991AD}"/>
          </ac:spMkLst>
        </pc:spChg>
        <pc:spChg chg="add mod">
          <ac:chgData name="Eric Deschaintre" userId="d40844b60d6e51e2" providerId="LiveId" clId="{0CAD405A-21D5-467E-A07B-7843C746FA1D}" dt="2020-01-18T10:46:51.426" v="2542" actId="1076"/>
          <ac:spMkLst>
            <pc:docMk/>
            <pc:sldMk cId="3898590525" sldId="281"/>
            <ac:spMk id="3" creationId="{2329EFE6-F002-42A2-B1D7-17BC3916BC93}"/>
          </ac:spMkLst>
        </pc:spChg>
        <pc:spChg chg="add mod">
          <ac:chgData name="Eric Deschaintre" userId="d40844b60d6e51e2" providerId="LiveId" clId="{0CAD405A-21D5-467E-A07B-7843C746FA1D}" dt="2020-01-18T10:46:51.426" v="2542" actId="1076"/>
          <ac:spMkLst>
            <pc:docMk/>
            <pc:sldMk cId="3898590525" sldId="281"/>
            <ac:spMk id="6" creationId="{9D6FC656-9088-4B42-9B9C-CE8C3894304D}"/>
          </ac:spMkLst>
        </pc:spChg>
        <pc:spChg chg="add mod">
          <ac:chgData name="Eric Deschaintre" userId="d40844b60d6e51e2" providerId="LiveId" clId="{0CAD405A-21D5-467E-A07B-7843C746FA1D}" dt="2020-01-18T10:46:51.426" v="2542" actId="1076"/>
          <ac:spMkLst>
            <pc:docMk/>
            <pc:sldMk cId="3898590525" sldId="281"/>
            <ac:spMk id="7" creationId="{5E38DC64-4DB4-4E71-B3B7-04E236CDAF84}"/>
          </ac:spMkLst>
        </pc:spChg>
        <pc:spChg chg="add mod">
          <ac:chgData name="Eric Deschaintre" userId="d40844b60d6e51e2" providerId="LiveId" clId="{0CAD405A-21D5-467E-A07B-7843C746FA1D}" dt="2020-01-18T10:46:51.426" v="2542" actId="1076"/>
          <ac:spMkLst>
            <pc:docMk/>
            <pc:sldMk cId="3898590525" sldId="281"/>
            <ac:spMk id="8" creationId="{3FEDAA81-C5C5-4F71-B4B8-4F4B9DAAE2E6}"/>
          </ac:spMkLst>
        </pc:spChg>
        <pc:cxnChg chg="add mod">
          <ac:chgData name="Eric Deschaintre" userId="d40844b60d6e51e2" providerId="LiveId" clId="{0CAD405A-21D5-467E-A07B-7843C746FA1D}" dt="2020-01-18T10:46:51.426" v="2542" actId="1076"/>
          <ac:cxnSpMkLst>
            <pc:docMk/>
            <pc:sldMk cId="3898590525" sldId="281"/>
            <ac:cxnSpMk id="4" creationId="{20D9B6DF-E1FB-44DE-A30A-5CF06F60366B}"/>
          </ac:cxnSpMkLst>
        </pc:cxnChg>
        <pc:cxnChg chg="add mod">
          <ac:chgData name="Eric Deschaintre" userId="d40844b60d6e51e2" providerId="LiveId" clId="{0CAD405A-21D5-467E-A07B-7843C746FA1D}" dt="2020-01-18T10:46:51.426" v="2542" actId="1076"/>
          <ac:cxnSpMkLst>
            <pc:docMk/>
            <pc:sldMk cId="3898590525" sldId="281"/>
            <ac:cxnSpMk id="5" creationId="{879629C9-0832-44F9-ACD4-6A94B77A4E6D}"/>
          </ac:cxnSpMkLst>
        </pc:cxnChg>
      </pc:sldChg>
      <pc:sldChg chg="addSp delSp modSp add">
        <pc:chgData name="Eric Deschaintre" userId="d40844b60d6e51e2" providerId="LiveId" clId="{0CAD405A-21D5-467E-A07B-7843C746FA1D}" dt="2020-01-18T10:48:39.133" v="2592"/>
        <pc:sldMkLst>
          <pc:docMk/>
          <pc:sldMk cId="2565574224" sldId="282"/>
        </pc:sldMkLst>
        <pc:spChg chg="mod">
          <ac:chgData name="Eric Deschaintre" userId="d40844b60d6e51e2" providerId="LiveId" clId="{0CAD405A-21D5-467E-A07B-7843C746FA1D}" dt="2020-01-18T10:47:28.644" v="2583" actId="20577"/>
          <ac:spMkLst>
            <pc:docMk/>
            <pc:sldMk cId="2565574224" sldId="282"/>
            <ac:spMk id="2" creationId="{766D3B05-4181-41C9-A5FF-1582F578A21A}"/>
          </ac:spMkLst>
        </pc:spChg>
        <pc:spChg chg="add mod">
          <ac:chgData name="Eric Deschaintre" userId="d40844b60d6e51e2" providerId="LiveId" clId="{0CAD405A-21D5-467E-A07B-7843C746FA1D}" dt="2020-01-18T10:48:09.653" v="2588" actId="1076"/>
          <ac:spMkLst>
            <pc:docMk/>
            <pc:sldMk cId="2565574224" sldId="282"/>
            <ac:spMk id="3" creationId="{7E175DD3-41DE-4D74-95B5-112AD3556D32}"/>
          </ac:spMkLst>
        </pc:spChg>
        <pc:spChg chg="add">
          <ac:chgData name="Eric Deschaintre" userId="d40844b60d6e51e2" providerId="LiveId" clId="{0CAD405A-21D5-467E-A07B-7843C746FA1D}" dt="2020-01-18T10:48:39.133" v="2592"/>
          <ac:spMkLst>
            <pc:docMk/>
            <pc:sldMk cId="2565574224" sldId="282"/>
            <ac:spMk id="6" creationId="{59B230C1-54B8-4D4B-94EB-062A2D5DB80C}"/>
          </ac:spMkLst>
        </pc:spChg>
        <pc:picChg chg="add del mod">
          <ac:chgData name="Eric Deschaintre" userId="d40844b60d6e51e2" providerId="LiveId" clId="{0CAD405A-21D5-467E-A07B-7843C746FA1D}" dt="2020-01-18T10:48:38.081" v="2591" actId="478"/>
          <ac:picMkLst>
            <pc:docMk/>
            <pc:sldMk cId="2565574224" sldId="282"/>
            <ac:picMk id="4" creationId="{8D85295B-213B-4289-A654-0C580815F815}"/>
          </ac:picMkLst>
        </pc:picChg>
        <pc:picChg chg="add">
          <ac:chgData name="Eric Deschaintre" userId="d40844b60d6e51e2" providerId="LiveId" clId="{0CAD405A-21D5-467E-A07B-7843C746FA1D}" dt="2020-01-18T10:48:39.133" v="2592"/>
          <ac:picMkLst>
            <pc:docMk/>
            <pc:sldMk cId="2565574224" sldId="282"/>
            <ac:picMk id="5" creationId="{E527F651-84A7-4B9E-823C-6AA72F20CED7}"/>
          </ac:picMkLst>
        </pc:picChg>
        <pc:cxnChg chg="add">
          <ac:chgData name="Eric Deschaintre" userId="d40844b60d6e51e2" providerId="LiveId" clId="{0CAD405A-21D5-467E-A07B-7843C746FA1D}" dt="2020-01-18T10:48:39.133" v="2592"/>
          <ac:cxnSpMkLst>
            <pc:docMk/>
            <pc:sldMk cId="2565574224" sldId="282"/>
            <ac:cxnSpMk id="7" creationId="{F86BA4C8-4A41-4E75-B777-D86C661FC431}"/>
          </ac:cxnSpMkLst>
        </pc:cxnChg>
        <pc:cxnChg chg="add">
          <ac:chgData name="Eric Deschaintre" userId="d40844b60d6e51e2" providerId="LiveId" clId="{0CAD405A-21D5-467E-A07B-7843C746FA1D}" dt="2020-01-18T10:48:39.133" v="2592"/>
          <ac:cxnSpMkLst>
            <pc:docMk/>
            <pc:sldMk cId="2565574224" sldId="282"/>
            <ac:cxnSpMk id="8" creationId="{DE3CA74B-B643-42F2-B6DE-CFF8344D8BFC}"/>
          </ac:cxnSpMkLst>
        </pc:cxnChg>
        <pc:cxnChg chg="add">
          <ac:chgData name="Eric Deschaintre" userId="d40844b60d6e51e2" providerId="LiveId" clId="{0CAD405A-21D5-467E-A07B-7843C746FA1D}" dt="2020-01-18T10:48:39.133" v="2592"/>
          <ac:cxnSpMkLst>
            <pc:docMk/>
            <pc:sldMk cId="2565574224" sldId="282"/>
            <ac:cxnSpMk id="9" creationId="{AC47F9F4-34D9-4865-B2A2-28A9275ED8DB}"/>
          </ac:cxnSpMkLst>
        </pc:cxnChg>
        <pc:cxnChg chg="add">
          <ac:chgData name="Eric Deschaintre" userId="d40844b60d6e51e2" providerId="LiveId" clId="{0CAD405A-21D5-467E-A07B-7843C746FA1D}" dt="2020-01-18T10:48:39.133" v="2592"/>
          <ac:cxnSpMkLst>
            <pc:docMk/>
            <pc:sldMk cId="2565574224" sldId="282"/>
            <ac:cxnSpMk id="10" creationId="{D5A3EEC3-C7E9-49D2-B2CB-8F5DC1373AA7}"/>
          </ac:cxnSpMkLst>
        </pc:cxnChg>
      </pc:sldChg>
      <pc:sldChg chg="addSp modSp add ord">
        <pc:chgData name="Eric Deschaintre" userId="d40844b60d6e51e2" providerId="LiveId" clId="{0CAD405A-21D5-467E-A07B-7843C746FA1D}" dt="2020-01-18T11:11:43.936" v="3073" actId="404"/>
        <pc:sldMkLst>
          <pc:docMk/>
          <pc:sldMk cId="3552558101" sldId="283"/>
        </pc:sldMkLst>
        <pc:spChg chg="mod">
          <ac:chgData name="Eric Deschaintre" userId="d40844b60d6e51e2" providerId="LiveId" clId="{0CAD405A-21D5-467E-A07B-7843C746FA1D}" dt="2020-01-18T10:50:00.884" v="2600" actId="20577"/>
          <ac:spMkLst>
            <pc:docMk/>
            <pc:sldMk cId="3552558101" sldId="283"/>
            <ac:spMk id="2" creationId="{9EB30005-3AB9-491B-BA7A-8B77559AC259}"/>
          </ac:spMkLst>
        </pc:spChg>
        <pc:spChg chg="add">
          <ac:chgData name="Eric Deschaintre" userId="d40844b60d6e51e2" providerId="LiveId" clId="{0CAD405A-21D5-467E-A07B-7843C746FA1D}" dt="2020-01-18T10:49:02.337" v="2594"/>
          <ac:spMkLst>
            <pc:docMk/>
            <pc:sldMk cId="3552558101" sldId="283"/>
            <ac:spMk id="3" creationId="{601A44D1-FEE4-409C-B243-75ADE5207B33}"/>
          </ac:spMkLst>
        </pc:spChg>
        <pc:spChg chg="add mod">
          <ac:chgData name="Eric Deschaintre" userId="d40844b60d6e51e2" providerId="LiveId" clId="{0CAD405A-21D5-467E-A07B-7843C746FA1D}" dt="2020-01-18T11:11:37.768" v="3071" actId="404"/>
          <ac:spMkLst>
            <pc:docMk/>
            <pc:sldMk cId="3552558101" sldId="283"/>
            <ac:spMk id="4" creationId="{377714E5-A639-42DA-B046-A720F80EF5E5}"/>
          </ac:spMkLst>
        </pc:spChg>
        <pc:spChg chg="add">
          <ac:chgData name="Eric Deschaintre" userId="d40844b60d6e51e2" providerId="LiveId" clId="{0CAD405A-21D5-467E-A07B-7843C746FA1D}" dt="2020-01-18T10:49:02.337" v="2594"/>
          <ac:spMkLst>
            <pc:docMk/>
            <pc:sldMk cId="3552558101" sldId="283"/>
            <ac:spMk id="5" creationId="{E7F3E50D-C477-470D-A049-911161AE4941}"/>
          </ac:spMkLst>
        </pc:spChg>
        <pc:spChg chg="add">
          <ac:chgData name="Eric Deschaintre" userId="d40844b60d6e51e2" providerId="LiveId" clId="{0CAD405A-21D5-467E-A07B-7843C746FA1D}" dt="2020-01-18T10:49:02.337" v="2594"/>
          <ac:spMkLst>
            <pc:docMk/>
            <pc:sldMk cId="3552558101" sldId="283"/>
            <ac:spMk id="6" creationId="{D0816727-B6CE-4E51-BACD-C6D4C800E8A8}"/>
          </ac:spMkLst>
        </pc:spChg>
        <pc:spChg chg="add">
          <ac:chgData name="Eric Deschaintre" userId="d40844b60d6e51e2" providerId="LiveId" clId="{0CAD405A-21D5-467E-A07B-7843C746FA1D}" dt="2020-01-18T10:49:02.337" v="2594"/>
          <ac:spMkLst>
            <pc:docMk/>
            <pc:sldMk cId="3552558101" sldId="283"/>
            <ac:spMk id="7" creationId="{A89B4951-852B-4268-A23F-7740179B95D1}"/>
          </ac:spMkLst>
        </pc:spChg>
        <pc:spChg chg="add">
          <ac:chgData name="Eric Deschaintre" userId="d40844b60d6e51e2" providerId="LiveId" clId="{0CAD405A-21D5-467E-A07B-7843C746FA1D}" dt="2020-01-18T10:49:02.337" v="2594"/>
          <ac:spMkLst>
            <pc:docMk/>
            <pc:sldMk cId="3552558101" sldId="283"/>
            <ac:spMk id="8" creationId="{E2D63441-9E39-4BC1-9748-AE1B49982211}"/>
          </ac:spMkLst>
        </pc:spChg>
        <pc:spChg chg="add">
          <ac:chgData name="Eric Deschaintre" userId="d40844b60d6e51e2" providerId="LiveId" clId="{0CAD405A-21D5-467E-A07B-7843C746FA1D}" dt="2020-01-18T10:49:02.337" v="2594"/>
          <ac:spMkLst>
            <pc:docMk/>
            <pc:sldMk cId="3552558101" sldId="283"/>
            <ac:spMk id="9" creationId="{755A9C75-1E46-4418-8A6E-BFE2331E7762}"/>
          </ac:spMkLst>
        </pc:spChg>
        <pc:spChg chg="add mod">
          <ac:chgData name="Eric Deschaintre" userId="d40844b60d6e51e2" providerId="LiveId" clId="{0CAD405A-21D5-467E-A07B-7843C746FA1D}" dt="2020-01-18T11:11:43.936" v="3073" actId="404"/>
          <ac:spMkLst>
            <pc:docMk/>
            <pc:sldMk cId="3552558101" sldId="283"/>
            <ac:spMk id="10" creationId="{5B9E8E76-2C70-4B32-973E-A82DBC99A0E8}"/>
          </ac:spMkLst>
        </pc:spChg>
      </pc:sldChg>
      <pc:sldChg chg="addSp delSp modSp add">
        <pc:chgData name="Eric Deschaintre" userId="d40844b60d6e51e2" providerId="LiveId" clId="{0CAD405A-21D5-467E-A07B-7843C746FA1D}" dt="2020-01-18T10:51:59.691" v="2629" actId="1076"/>
        <pc:sldMkLst>
          <pc:docMk/>
          <pc:sldMk cId="1318592092" sldId="284"/>
        </pc:sldMkLst>
        <pc:spChg chg="del">
          <ac:chgData name="Eric Deschaintre" userId="d40844b60d6e51e2" providerId="LiveId" clId="{0CAD405A-21D5-467E-A07B-7843C746FA1D}" dt="2020-01-18T10:50:27.604" v="2605" actId="478"/>
          <ac:spMkLst>
            <pc:docMk/>
            <pc:sldMk cId="1318592092" sldId="284"/>
            <ac:spMk id="3" creationId="{7E175DD3-41DE-4D74-95B5-112AD3556D32}"/>
          </ac:spMkLst>
        </pc:spChg>
        <pc:spChg chg="del">
          <ac:chgData name="Eric Deschaintre" userId="d40844b60d6e51e2" providerId="LiveId" clId="{0CAD405A-21D5-467E-A07B-7843C746FA1D}" dt="2020-01-18T10:50:32.317" v="2606" actId="478"/>
          <ac:spMkLst>
            <pc:docMk/>
            <pc:sldMk cId="1318592092" sldId="284"/>
            <ac:spMk id="6" creationId="{59B230C1-54B8-4D4B-94EB-062A2D5DB80C}"/>
          </ac:spMkLst>
        </pc:spChg>
        <pc:spChg chg="add mod">
          <ac:chgData name="Eric Deschaintre" userId="d40844b60d6e51e2" providerId="LiveId" clId="{0CAD405A-21D5-467E-A07B-7843C746FA1D}" dt="2020-01-18T10:51:59.691" v="2629" actId="1076"/>
          <ac:spMkLst>
            <pc:docMk/>
            <pc:sldMk cId="1318592092" sldId="284"/>
            <ac:spMk id="11" creationId="{4508A80C-B31E-4015-99EE-43A55FFB660E}"/>
          </ac:spMkLst>
        </pc:spChg>
        <pc:spChg chg="add">
          <ac:chgData name="Eric Deschaintre" userId="d40844b60d6e51e2" providerId="LiveId" clId="{0CAD405A-21D5-467E-A07B-7843C746FA1D}" dt="2020-01-18T10:51:49.290" v="2628"/>
          <ac:spMkLst>
            <pc:docMk/>
            <pc:sldMk cId="1318592092" sldId="284"/>
            <ac:spMk id="13" creationId="{62CF649E-DE71-4C63-AC0B-172EFE03CD4E}"/>
          </ac:spMkLst>
        </pc:spChg>
        <pc:picChg chg="del">
          <ac:chgData name="Eric Deschaintre" userId="d40844b60d6e51e2" providerId="LiveId" clId="{0CAD405A-21D5-467E-A07B-7843C746FA1D}" dt="2020-01-18T10:50:15.705" v="2604" actId="478"/>
          <ac:picMkLst>
            <pc:docMk/>
            <pc:sldMk cId="1318592092" sldId="284"/>
            <ac:picMk id="5" creationId="{E527F651-84A7-4B9E-823C-6AA72F20CED7}"/>
          </ac:picMkLst>
        </pc:picChg>
        <pc:picChg chg="add">
          <ac:chgData name="Eric Deschaintre" userId="d40844b60d6e51e2" providerId="LiveId" clId="{0CAD405A-21D5-467E-A07B-7843C746FA1D}" dt="2020-01-18T10:51:49.290" v="2628"/>
          <ac:picMkLst>
            <pc:docMk/>
            <pc:sldMk cId="1318592092" sldId="284"/>
            <ac:picMk id="12" creationId="{DD97E045-55F6-4A63-9991-9D12CD0DFF96}"/>
          </ac:picMkLst>
        </pc:picChg>
        <pc:cxnChg chg="del">
          <ac:chgData name="Eric Deschaintre" userId="d40844b60d6e51e2" providerId="LiveId" clId="{0CAD405A-21D5-467E-A07B-7843C746FA1D}" dt="2020-01-18T10:50:57.808" v="2607" actId="478"/>
          <ac:cxnSpMkLst>
            <pc:docMk/>
            <pc:sldMk cId="1318592092" sldId="284"/>
            <ac:cxnSpMk id="7" creationId="{F86BA4C8-4A41-4E75-B777-D86C661FC431}"/>
          </ac:cxnSpMkLst>
        </pc:cxnChg>
        <pc:cxnChg chg="del">
          <ac:chgData name="Eric Deschaintre" userId="d40844b60d6e51e2" providerId="LiveId" clId="{0CAD405A-21D5-467E-A07B-7843C746FA1D}" dt="2020-01-18T10:51:00.662" v="2608" actId="478"/>
          <ac:cxnSpMkLst>
            <pc:docMk/>
            <pc:sldMk cId="1318592092" sldId="284"/>
            <ac:cxnSpMk id="8" creationId="{DE3CA74B-B643-42F2-B6DE-CFF8344D8BFC}"/>
          </ac:cxnSpMkLst>
        </pc:cxnChg>
        <pc:cxnChg chg="del">
          <ac:chgData name="Eric Deschaintre" userId="d40844b60d6e51e2" providerId="LiveId" clId="{0CAD405A-21D5-467E-A07B-7843C746FA1D}" dt="2020-01-18T10:50:32.317" v="2606" actId="478"/>
          <ac:cxnSpMkLst>
            <pc:docMk/>
            <pc:sldMk cId="1318592092" sldId="284"/>
            <ac:cxnSpMk id="9" creationId="{AC47F9F4-34D9-4865-B2A2-28A9275ED8DB}"/>
          </ac:cxnSpMkLst>
        </pc:cxnChg>
        <pc:cxnChg chg="del">
          <ac:chgData name="Eric Deschaintre" userId="d40844b60d6e51e2" providerId="LiveId" clId="{0CAD405A-21D5-467E-A07B-7843C746FA1D}" dt="2020-01-18T10:50:32.317" v="2606" actId="478"/>
          <ac:cxnSpMkLst>
            <pc:docMk/>
            <pc:sldMk cId="1318592092" sldId="284"/>
            <ac:cxnSpMk id="10" creationId="{D5A3EEC3-C7E9-49D2-B2CB-8F5DC1373AA7}"/>
          </ac:cxnSpMkLst>
        </pc:cxnChg>
        <pc:cxnChg chg="add">
          <ac:chgData name="Eric Deschaintre" userId="d40844b60d6e51e2" providerId="LiveId" clId="{0CAD405A-21D5-467E-A07B-7843C746FA1D}" dt="2020-01-18T10:51:49.290" v="2628"/>
          <ac:cxnSpMkLst>
            <pc:docMk/>
            <pc:sldMk cId="1318592092" sldId="284"/>
            <ac:cxnSpMk id="14" creationId="{56CA3B93-2B74-4E1D-A5E7-E9A55EAE01DC}"/>
          </ac:cxnSpMkLst>
        </pc:cxnChg>
        <pc:cxnChg chg="add">
          <ac:chgData name="Eric Deschaintre" userId="d40844b60d6e51e2" providerId="LiveId" clId="{0CAD405A-21D5-467E-A07B-7843C746FA1D}" dt="2020-01-18T10:51:49.290" v="2628"/>
          <ac:cxnSpMkLst>
            <pc:docMk/>
            <pc:sldMk cId="1318592092" sldId="284"/>
            <ac:cxnSpMk id="15" creationId="{75306EA7-F665-4F9F-BD8A-AEDB57F9CF45}"/>
          </ac:cxnSpMkLst>
        </pc:cxnChg>
        <pc:cxnChg chg="add">
          <ac:chgData name="Eric Deschaintre" userId="d40844b60d6e51e2" providerId="LiveId" clId="{0CAD405A-21D5-467E-A07B-7843C746FA1D}" dt="2020-01-18T10:51:49.290" v="2628"/>
          <ac:cxnSpMkLst>
            <pc:docMk/>
            <pc:sldMk cId="1318592092" sldId="284"/>
            <ac:cxnSpMk id="16" creationId="{6BFC2E60-D19A-4F99-A870-92B3895298D2}"/>
          </ac:cxnSpMkLst>
        </pc:cxnChg>
        <pc:cxnChg chg="add">
          <ac:chgData name="Eric Deschaintre" userId="d40844b60d6e51e2" providerId="LiveId" clId="{0CAD405A-21D5-467E-A07B-7843C746FA1D}" dt="2020-01-18T10:51:49.290" v="2628"/>
          <ac:cxnSpMkLst>
            <pc:docMk/>
            <pc:sldMk cId="1318592092" sldId="284"/>
            <ac:cxnSpMk id="17" creationId="{CCFD6907-7786-4069-B353-CDC075FAF9CA}"/>
          </ac:cxnSpMkLst>
        </pc:cxnChg>
        <pc:cxnChg chg="add">
          <ac:chgData name="Eric Deschaintre" userId="d40844b60d6e51e2" providerId="LiveId" clId="{0CAD405A-21D5-467E-A07B-7843C746FA1D}" dt="2020-01-18T10:51:49.290" v="2628"/>
          <ac:cxnSpMkLst>
            <pc:docMk/>
            <pc:sldMk cId="1318592092" sldId="284"/>
            <ac:cxnSpMk id="18" creationId="{34DC9C41-96C6-4ADE-AD0C-DF5A558DD6BC}"/>
          </ac:cxnSpMkLst>
        </pc:cxnChg>
        <pc:cxnChg chg="add">
          <ac:chgData name="Eric Deschaintre" userId="d40844b60d6e51e2" providerId="LiveId" clId="{0CAD405A-21D5-467E-A07B-7843C746FA1D}" dt="2020-01-18T10:51:49.290" v="2628"/>
          <ac:cxnSpMkLst>
            <pc:docMk/>
            <pc:sldMk cId="1318592092" sldId="284"/>
            <ac:cxnSpMk id="19" creationId="{DF5F42EF-FF57-4937-8510-C92FE1919C93}"/>
          </ac:cxnSpMkLst>
        </pc:cxnChg>
        <pc:cxnChg chg="add">
          <ac:chgData name="Eric Deschaintre" userId="d40844b60d6e51e2" providerId="LiveId" clId="{0CAD405A-21D5-467E-A07B-7843C746FA1D}" dt="2020-01-18T10:51:49.290" v="2628"/>
          <ac:cxnSpMkLst>
            <pc:docMk/>
            <pc:sldMk cId="1318592092" sldId="284"/>
            <ac:cxnSpMk id="20" creationId="{AE33460D-EFD6-4218-81F7-9C97AAAA37FD}"/>
          </ac:cxnSpMkLst>
        </pc:cxnChg>
        <pc:cxnChg chg="add">
          <ac:chgData name="Eric Deschaintre" userId="d40844b60d6e51e2" providerId="LiveId" clId="{0CAD405A-21D5-467E-A07B-7843C746FA1D}" dt="2020-01-18T10:51:49.290" v="2628"/>
          <ac:cxnSpMkLst>
            <pc:docMk/>
            <pc:sldMk cId="1318592092" sldId="284"/>
            <ac:cxnSpMk id="21" creationId="{BF186F90-B8DE-455A-B146-11B323D02E76}"/>
          </ac:cxnSpMkLst>
        </pc:cxnChg>
      </pc:sldChg>
      <pc:sldChg chg="addSp modSp add">
        <pc:chgData name="Eric Deschaintre" userId="d40844b60d6e51e2" providerId="LiveId" clId="{0CAD405A-21D5-467E-A07B-7843C746FA1D}" dt="2020-01-18T10:53:10.174" v="2639" actId="1076"/>
        <pc:sldMkLst>
          <pc:docMk/>
          <pc:sldMk cId="23790500" sldId="285"/>
        </pc:sldMkLst>
        <pc:spChg chg="mod">
          <ac:chgData name="Eric Deschaintre" userId="d40844b60d6e51e2" providerId="LiveId" clId="{0CAD405A-21D5-467E-A07B-7843C746FA1D}" dt="2020-01-18T10:52:44.243" v="2637" actId="20577"/>
          <ac:spMkLst>
            <pc:docMk/>
            <pc:sldMk cId="23790500" sldId="285"/>
            <ac:spMk id="2" creationId="{F3F57AA7-D07E-4D55-A76B-4FF0FD16961F}"/>
          </ac:spMkLst>
        </pc:spChg>
        <pc:spChg chg="add mod">
          <ac:chgData name="Eric Deschaintre" userId="d40844b60d6e51e2" providerId="LiveId" clId="{0CAD405A-21D5-467E-A07B-7843C746FA1D}" dt="2020-01-18T10:53:10.174" v="2639" actId="1076"/>
          <ac:spMkLst>
            <pc:docMk/>
            <pc:sldMk cId="23790500" sldId="285"/>
            <ac:spMk id="3" creationId="{C9FF743A-D4EC-4EF5-950C-C741FD6B8791}"/>
          </ac:spMkLst>
        </pc:spChg>
        <pc:spChg chg="add mod">
          <ac:chgData name="Eric Deschaintre" userId="d40844b60d6e51e2" providerId="LiveId" clId="{0CAD405A-21D5-467E-A07B-7843C746FA1D}" dt="2020-01-18T10:53:10.174" v="2639" actId="1076"/>
          <ac:spMkLst>
            <pc:docMk/>
            <pc:sldMk cId="23790500" sldId="285"/>
            <ac:spMk id="4" creationId="{B8729D80-057E-49E8-A938-11A2327DADC9}"/>
          </ac:spMkLst>
        </pc:spChg>
        <pc:spChg chg="add mod">
          <ac:chgData name="Eric Deschaintre" userId="d40844b60d6e51e2" providerId="LiveId" clId="{0CAD405A-21D5-467E-A07B-7843C746FA1D}" dt="2020-01-18T10:53:10.174" v="2639" actId="1076"/>
          <ac:spMkLst>
            <pc:docMk/>
            <pc:sldMk cId="23790500" sldId="285"/>
            <ac:spMk id="5" creationId="{D1638F39-FC2D-4C81-B75D-AD85386EEABB}"/>
          </ac:spMkLst>
        </pc:spChg>
        <pc:spChg chg="add mod">
          <ac:chgData name="Eric Deschaintre" userId="d40844b60d6e51e2" providerId="LiveId" clId="{0CAD405A-21D5-467E-A07B-7843C746FA1D}" dt="2020-01-18T10:53:10.174" v="2639" actId="1076"/>
          <ac:spMkLst>
            <pc:docMk/>
            <pc:sldMk cId="23790500" sldId="285"/>
            <ac:spMk id="6" creationId="{15DE3A6E-D2B6-464C-81FB-5D6519367684}"/>
          </ac:spMkLst>
        </pc:spChg>
        <pc:spChg chg="add mod">
          <ac:chgData name="Eric Deschaintre" userId="d40844b60d6e51e2" providerId="LiveId" clId="{0CAD405A-21D5-467E-A07B-7843C746FA1D}" dt="2020-01-18T10:53:10.174" v="2639" actId="1076"/>
          <ac:spMkLst>
            <pc:docMk/>
            <pc:sldMk cId="23790500" sldId="285"/>
            <ac:spMk id="7" creationId="{ABF3637D-37B3-4EA1-8277-2D599276F0BE}"/>
          </ac:spMkLst>
        </pc:spChg>
        <pc:spChg chg="add mod">
          <ac:chgData name="Eric Deschaintre" userId="d40844b60d6e51e2" providerId="LiveId" clId="{0CAD405A-21D5-467E-A07B-7843C746FA1D}" dt="2020-01-18T10:53:10.174" v="2639" actId="1076"/>
          <ac:spMkLst>
            <pc:docMk/>
            <pc:sldMk cId="23790500" sldId="285"/>
            <ac:spMk id="8" creationId="{EA30EECE-FE07-43BC-98B2-197B835C1DF7}"/>
          </ac:spMkLst>
        </pc:spChg>
        <pc:spChg chg="add mod">
          <ac:chgData name="Eric Deschaintre" userId="d40844b60d6e51e2" providerId="LiveId" clId="{0CAD405A-21D5-467E-A07B-7843C746FA1D}" dt="2020-01-18T10:53:10.174" v="2639" actId="1076"/>
          <ac:spMkLst>
            <pc:docMk/>
            <pc:sldMk cId="23790500" sldId="285"/>
            <ac:spMk id="9" creationId="{8A250F34-403B-48AC-B5B1-7A50C77CA589}"/>
          </ac:spMkLst>
        </pc:spChg>
      </pc:sldChg>
      <pc:sldChg chg="addSp delSp modSp add">
        <pc:chgData name="Eric Deschaintre" userId="d40844b60d6e51e2" providerId="LiveId" clId="{0CAD405A-21D5-467E-A07B-7843C746FA1D}" dt="2020-01-18T10:54:16.559" v="2672" actId="1076"/>
        <pc:sldMkLst>
          <pc:docMk/>
          <pc:sldMk cId="1785586649" sldId="286"/>
        </pc:sldMkLst>
        <pc:spChg chg="mod">
          <ac:chgData name="Eric Deschaintre" userId="d40844b60d6e51e2" providerId="LiveId" clId="{0CAD405A-21D5-467E-A07B-7843C746FA1D}" dt="2020-01-18T10:53:44.978" v="2666" actId="20577"/>
          <ac:spMkLst>
            <pc:docMk/>
            <pc:sldMk cId="1785586649" sldId="286"/>
            <ac:spMk id="2" creationId="{F9CC078C-FA53-493B-AE8B-5AD5B7DF20D7}"/>
          </ac:spMkLst>
        </pc:spChg>
        <pc:spChg chg="add del mod">
          <ac:chgData name="Eric Deschaintre" userId="d40844b60d6e51e2" providerId="LiveId" clId="{0CAD405A-21D5-467E-A07B-7843C746FA1D}" dt="2020-01-18T10:54:02.076" v="2670"/>
          <ac:spMkLst>
            <pc:docMk/>
            <pc:sldMk cId="1785586649" sldId="286"/>
            <ac:spMk id="3" creationId="{D61AD5A7-928E-45C9-B5B9-776D81FC751E}"/>
          </ac:spMkLst>
        </pc:spChg>
        <pc:spChg chg="add del mod">
          <ac:chgData name="Eric Deschaintre" userId="d40844b60d6e51e2" providerId="LiveId" clId="{0CAD405A-21D5-467E-A07B-7843C746FA1D}" dt="2020-01-18T10:54:02.076" v="2670"/>
          <ac:spMkLst>
            <pc:docMk/>
            <pc:sldMk cId="1785586649" sldId="286"/>
            <ac:spMk id="4" creationId="{142C19B1-E79F-4017-A979-C6C07B625698}"/>
          </ac:spMkLst>
        </pc:spChg>
        <pc:spChg chg="add del mod">
          <ac:chgData name="Eric Deschaintre" userId="d40844b60d6e51e2" providerId="LiveId" clId="{0CAD405A-21D5-467E-A07B-7843C746FA1D}" dt="2020-01-18T10:54:02.076" v="2670"/>
          <ac:spMkLst>
            <pc:docMk/>
            <pc:sldMk cId="1785586649" sldId="286"/>
            <ac:spMk id="6" creationId="{54ECB68E-C385-4B4E-8C20-09F7F0CCD80C}"/>
          </ac:spMkLst>
        </pc:spChg>
        <pc:spChg chg="add del mod">
          <ac:chgData name="Eric Deschaintre" userId="d40844b60d6e51e2" providerId="LiveId" clId="{0CAD405A-21D5-467E-A07B-7843C746FA1D}" dt="2020-01-18T10:54:02.076" v="2670"/>
          <ac:spMkLst>
            <pc:docMk/>
            <pc:sldMk cId="1785586649" sldId="286"/>
            <ac:spMk id="8" creationId="{98C45AF7-2C7F-460C-B406-639C87FFEAB0}"/>
          </ac:spMkLst>
        </pc:spChg>
        <pc:spChg chg="add del mod">
          <ac:chgData name="Eric Deschaintre" userId="d40844b60d6e51e2" providerId="LiveId" clId="{0CAD405A-21D5-467E-A07B-7843C746FA1D}" dt="2020-01-18T10:54:02.076" v="2670"/>
          <ac:spMkLst>
            <pc:docMk/>
            <pc:sldMk cId="1785586649" sldId="286"/>
            <ac:spMk id="9" creationId="{09005235-8953-4393-A6D3-A038F1E1AF20}"/>
          </ac:spMkLst>
        </pc:spChg>
        <pc:spChg chg="add del mod">
          <ac:chgData name="Eric Deschaintre" userId="d40844b60d6e51e2" providerId="LiveId" clId="{0CAD405A-21D5-467E-A07B-7843C746FA1D}" dt="2020-01-18T10:54:02.076" v="2670"/>
          <ac:spMkLst>
            <pc:docMk/>
            <pc:sldMk cId="1785586649" sldId="286"/>
            <ac:spMk id="10" creationId="{A4DE7DF2-173D-4184-989E-ED854691642B}"/>
          </ac:spMkLst>
        </pc:spChg>
        <pc:spChg chg="add mod">
          <ac:chgData name="Eric Deschaintre" userId="d40844b60d6e51e2" providerId="LiveId" clId="{0CAD405A-21D5-467E-A07B-7843C746FA1D}" dt="2020-01-18T10:54:16.559" v="2672" actId="1076"/>
          <ac:spMkLst>
            <pc:docMk/>
            <pc:sldMk cId="1785586649" sldId="286"/>
            <ac:spMk id="13" creationId="{262298EA-6C6C-4C3C-A938-4409495EB795}"/>
          </ac:spMkLst>
        </pc:spChg>
        <pc:spChg chg="add mod">
          <ac:chgData name="Eric Deschaintre" userId="d40844b60d6e51e2" providerId="LiveId" clId="{0CAD405A-21D5-467E-A07B-7843C746FA1D}" dt="2020-01-18T10:54:16.559" v="2672" actId="1076"/>
          <ac:spMkLst>
            <pc:docMk/>
            <pc:sldMk cId="1785586649" sldId="286"/>
            <ac:spMk id="14" creationId="{2C685301-747C-4FE1-B951-106314137485}"/>
          </ac:spMkLst>
        </pc:spChg>
        <pc:spChg chg="add mod">
          <ac:chgData name="Eric Deschaintre" userId="d40844b60d6e51e2" providerId="LiveId" clId="{0CAD405A-21D5-467E-A07B-7843C746FA1D}" dt="2020-01-18T10:54:16.559" v="2672" actId="1076"/>
          <ac:spMkLst>
            <pc:docMk/>
            <pc:sldMk cId="1785586649" sldId="286"/>
            <ac:spMk id="16" creationId="{719C6AE0-22BB-4418-AC8D-35536B7BEEE6}"/>
          </ac:spMkLst>
        </pc:spChg>
        <pc:spChg chg="add mod">
          <ac:chgData name="Eric Deschaintre" userId="d40844b60d6e51e2" providerId="LiveId" clId="{0CAD405A-21D5-467E-A07B-7843C746FA1D}" dt="2020-01-18T10:54:16.559" v="2672" actId="1076"/>
          <ac:spMkLst>
            <pc:docMk/>
            <pc:sldMk cId="1785586649" sldId="286"/>
            <ac:spMk id="18" creationId="{76886B69-B070-450B-81C6-3A1A9F23ED0F}"/>
          </ac:spMkLst>
        </pc:spChg>
        <pc:spChg chg="add mod">
          <ac:chgData name="Eric Deschaintre" userId="d40844b60d6e51e2" providerId="LiveId" clId="{0CAD405A-21D5-467E-A07B-7843C746FA1D}" dt="2020-01-18T10:54:16.559" v="2672" actId="1076"/>
          <ac:spMkLst>
            <pc:docMk/>
            <pc:sldMk cId="1785586649" sldId="286"/>
            <ac:spMk id="19" creationId="{D10FF932-4CE9-43D7-A521-0BD5B61A722A}"/>
          </ac:spMkLst>
        </pc:spChg>
        <pc:spChg chg="add mod">
          <ac:chgData name="Eric Deschaintre" userId="d40844b60d6e51e2" providerId="LiveId" clId="{0CAD405A-21D5-467E-A07B-7843C746FA1D}" dt="2020-01-18T10:54:16.559" v="2672" actId="1076"/>
          <ac:spMkLst>
            <pc:docMk/>
            <pc:sldMk cId="1785586649" sldId="286"/>
            <ac:spMk id="20" creationId="{C2E27FF7-025F-4DF0-A4FF-0CA8A7ECC351}"/>
          </ac:spMkLst>
        </pc:spChg>
        <pc:spChg chg="add mod">
          <ac:chgData name="Eric Deschaintre" userId="d40844b60d6e51e2" providerId="LiveId" clId="{0CAD405A-21D5-467E-A07B-7843C746FA1D}" dt="2020-01-18T10:54:16.559" v="2672" actId="1076"/>
          <ac:spMkLst>
            <pc:docMk/>
            <pc:sldMk cId="1785586649" sldId="286"/>
            <ac:spMk id="21" creationId="{EF4D4866-B23A-4965-87A3-ACFF2F9DF819}"/>
          </ac:spMkLst>
        </pc:spChg>
        <pc:cxnChg chg="add del mod">
          <ac:chgData name="Eric Deschaintre" userId="d40844b60d6e51e2" providerId="LiveId" clId="{0CAD405A-21D5-467E-A07B-7843C746FA1D}" dt="2020-01-18T10:54:02.076" v="2670"/>
          <ac:cxnSpMkLst>
            <pc:docMk/>
            <pc:sldMk cId="1785586649" sldId="286"/>
            <ac:cxnSpMk id="5" creationId="{4E097242-384C-40A2-A6FC-A42C127FD09F}"/>
          </ac:cxnSpMkLst>
        </pc:cxnChg>
        <pc:cxnChg chg="add del mod">
          <ac:chgData name="Eric Deschaintre" userId="d40844b60d6e51e2" providerId="LiveId" clId="{0CAD405A-21D5-467E-A07B-7843C746FA1D}" dt="2020-01-18T10:54:02.076" v="2670"/>
          <ac:cxnSpMkLst>
            <pc:docMk/>
            <pc:sldMk cId="1785586649" sldId="286"/>
            <ac:cxnSpMk id="7" creationId="{4C98F1CF-3A0C-4C9D-BCD1-DE305C0282E7}"/>
          </ac:cxnSpMkLst>
        </pc:cxnChg>
        <pc:cxnChg chg="add del mod">
          <ac:chgData name="Eric Deschaintre" userId="d40844b60d6e51e2" providerId="LiveId" clId="{0CAD405A-21D5-467E-A07B-7843C746FA1D}" dt="2020-01-18T10:54:02.076" v="2670"/>
          <ac:cxnSpMkLst>
            <pc:docMk/>
            <pc:sldMk cId="1785586649" sldId="286"/>
            <ac:cxnSpMk id="11" creationId="{30D9F28B-91E7-42AE-BDE0-A031A3FE10E1}"/>
          </ac:cxnSpMkLst>
        </pc:cxnChg>
        <pc:cxnChg chg="add del mod">
          <ac:chgData name="Eric Deschaintre" userId="d40844b60d6e51e2" providerId="LiveId" clId="{0CAD405A-21D5-467E-A07B-7843C746FA1D}" dt="2020-01-18T10:54:02.076" v="2670"/>
          <ac:cxnSpMkLst>
            <pc:docMk/>
            <pc:sldMk cId="1785586649" sldId="286"/>
            <ac:cxnSpMk id="12" creationId="{1482E8CC-2BA4-4F7C-9026-7983FF416B8F}"/>
          </ac:cxnSpMkLst>
        </pc:cxnChg>
        <pc:cxnChg chg="add mod">
          <ac:chgData name="Eric Deschaintre" userId="d40844b60d6e51e2" providerId="LiveId" clId="{0CAD405A-21D5-467E-A07B-7843C746FA1D}" dt="2020-01-18T10:54:16.559" v="2672" actId="1076"/>
          <ac:cxnSpMkLst>
            <pc:docMk/>
            <pc:sldMk cId="1785586649" sldId="286"/>
            <ac:cxnSpMk id="15" creationId="{48132B79-079F-4D40-9F13-7C4196246C4D}"/>
          </ac:cxnSpMkLst>
        </pc:cxnChg>
        <pc:cxnChg chg="add mod">
          <ac:chgData name="Eric Deschaintre" userId="d40844b60d6e51e2" providerId="LiveId" clId="{0CAD405A-21D5-467E-A07B-7843C746FA1D}" dt="2020-01-18T10:54:16.559" v="2672" actId="1076"/>
          <ac:cxnSpMkLst>
            <pc:docMk/>
            <pc:sldMk cId="1785586649" sldId="286"/>
            <ac:cxnSpMk id="17" creationId="{438038A6-7177-4073-8A19-11FF01C546B9}"/>
          </ac:cxnSpMkLst>
        </pc:cxnChg>
        <pc:cxnChg chg="add mod">
          <ac:chgData name="Eric Deschaintre" userId="d40844b60d6e51e2" providerId="LiveId" clId="{0CAD405A-21D5-467E-A07B-7843C746FA1D}" dt="2020-01-18T10:54:16.559" v="2672" actId="1076"/>
          <ac:cxnSpMkLst>
            <pc:docMk/>
            <pc:sldMk cId="1785586649" sldId="286"/>
            <ac:cxnSpMk id="22" creationId="{763DA782-7048-442F-96AF-95B0A5DD5480}"/>
          </ac:cxnSpMkLst>
        </pc:cxnChg>
        <pc:cxnChg chg="add mod">
          <ac:chgData name="Eric Deschaintre" userId="d40844b60d6e51e2" providerId="LiveId" clId="{0CAD405A-21D5-467E-A07B-7843C746FA1D}" dt="2020-01-18T10:54:16.559" v="2672" actId="1076"/>
          <ac:cxnSpMkLst>
            <pc:docMk/>
            <pc:sldMk cId="1785586649" sldId="286"/>
            <ac:cxnSpMk id="23" creationId="{2F3714E3-8D5E-40C8-AF29-D960F35590C9}"/>
          </ac:cxnSpMkLst>
        </pc:cxnChg>
      </pc:sldChg>
      <pc:sldChg chg="addSp modSp add">
        <pc:chgData name="Eric Deschaintre" userId="d40844b60d6e51e2" providerId="LiveId" clId="{0CAD405A-21D5-467E-A07B-7843C746FA1D}" dt="2020-01-18T10:55:42" v="2723" actId="1076"/>
        <pc:sldMkLst>
          <pc:docMk/>
          <pc:sldMk cId="3942653262" sldId="287"/>
        </pc:sldMkLst>
        <pc:spChg chg="mod">
          <ac:chgData name="Eric Deschaintre" userId="d40844b60d6e51e2" providerId="LiveId" clId="{0CAD405A-21D5-467E-A07B-7843C746FA1D}" dt="2020-01-18T10:54:56.229" v="2709" actId="27636"/>
          <ac:spMkLst>
            <pc:docMk/>
            <pc:sldMk cId="3942653262" sldId="287"/>
            <ac:spMk id="2" creationId="{71679747-BFB9-49B0-BBF1-794D18F7C29C}"/>
          </ac:spMkLst>
        </pc:spChg>
        <pc:spChg chg="add mod">
          <ac:chgData name="Eric Deschaintre" userId="d40844b60d6e51e2" providerId="LiveId" clId="{0CAD405A-21D5-467E-A07B-7843C746FA1D}" dt="2020-01-18T10:55:29.823" v="2721" actId="1076"/>
          <ac:spMkLst>
            <pc:docMk/>
            <pc:sldMk cId="3942653262" sldId="287"/>
            <ac:spMk id="3" creationId="{E9C20C8F-FFE0-4736-B8BC-43E19C62094F}"/>
          </ac:spMkLst>
        </pc:spChg>
        <pc:picChg chg="add mod">
          <ac:chgData name="Eric Deschaintre" userId="d40844b60d6e51e2" providerId="LiveId" clId="{0CAD405A-21D5-467E-A07B-7843C746FA1D}" dt="2020-01-18T10:55:42" v="2723" actId="1076"/>
          <ac:picMkLst>
            <pc:docMk/>
            <pc:sldMk cId="3942653262" sldId="287"/>
            <ac:picMk id="4" creationId="{36C059EE-0B7B-489E-BFAA-49DCBA47B55B}"/>
          </ac:picMkLst>
        </pc:picChg>
      </pc:sldChg>
      <pc:sldChg chg="addSp modSp add">
        <pc:chgData name="Eric Deschaintre" userId="d40844b60d6e51e2" providerId="LiveId" clId="{0CAD405A-21D5-467E-A07B-7843C746FA1D}" dt="2020-01-18T10:56:49.343" v="2756" actId="1076"/>
        <pc:sldMkLst>
          <pc:docMk/>
          <pc:sldMk cId="1942056490" sldId="288"/>
        </pc:sldMkLst>
        <pc:spChg chg="mod">
          <ac:chgData name="Eric Deschaintre" userId="d40844b60d6e51e2" providerId="LiveId" clId="{0CAD405A-21D5-467E-A07B-7843C746FA1D}" dt="2020-01-18T10:56:37.098" v="2754" actId="20577"/>
          <ac:spMkLst>
            <pc:docMk/>
            <pc:sldMk cId="1942056490" sldId="288"/>
            <ac:spMk id="2" creationId="{E53074AA-BEF6-4C6A-95B1-47013316162B}"/>
          </ac:spMkLst>
        </pc:spChg>
        <pc:spChg chg="add mod">
          <ac:chgData name="Eric Deschaintre" userId="d40844b60d6e51e2" providerId="LiveId" clId="{0CAD405A-21D5-467E-A07B-7843C746FA1D}" dt="2020-01-18T10:56:49.343" v="2756" actId="1076"/>
          <ac:spMkLst>
            <pc:docMk/>
            <pc:sldMk cId="1942056490" sldId="288"/>
            <ac:spMk id="3" creationId="{CE191B7F-8DA7-418A-BFED-16B22E0AAF5E}"/>
          </ac:spMkLst>
        </pc:spChg>
      </pc:sldChg>
      <pc:sldChg chg="addSp modSp add">
        <pc:chgData name="Eric Deschaintre" userId="d40844b60d6e51e2" providerId="LiveId" clId="{0CAD405A-21D5-467E-A07B-7843C746FA1D}" dt="2020-01-18T10:57:49.440" v="2778" actId="1076"/>
        <pc:sldMkLst>
          <pc:docMk/>
          <pc:sldMk cId="4229250581" sldId="289"/>
        </pc:sldMkLst>
        <pc:spChg chg="mod">
          <ac:chgData name="Eric Deschaintre" userId="d40844b60d6e51e2" providerId="LiveId" clId="{0CAD405A-21D5-467E-A07B-7843C746FA1D}" dt="2020-01-18T10:57:12.137" v="2776" actId="20577"/>
          <ac:spMkLst>
            <pc:docMk/>
            <pc:sldMk cId="4229250581" sldId="289"/>
            <ac:spMk id="2" creationId="{00E65885-1F69-4169-BDAC-20039D88511C}"/>
          </ac:spMkLst>
        </pc:spChg>
        <pc:spChg chg="add mod">
          <ac:chgData name="Eric Deschaintre" userId="d40844b60d6e51e2" providerId="LiveId" clId="{0CAD405A-21D5-467E-A07B-7843C746FA1D}" dt="2020-01-18T10:57:49.440" v="2778" actId="1076"/>
          <ac:spMkLst>
            <pc:docMk/>
            <pc:sldMk cId="4229250581" sldId="289"/>
            <ac:spMk id="3" creationId="{033711AF-3A88-497E-AC2A-356FD2FDD8C2}"/>
          </ac:spMkLst>
        </pc:spChg>
      </pc:sldChg>
    </pc:docChg>
  </pc:docChgLst>
  <pc:docChgLst>
    <pc:chgData name="Eric Deschaintre" userId="d40844b60d6e51e2" providerId="LiveId" clId="{FA340A02-9822-4DD9-8BA1-A9B601010918}"/>
    <pc:docChg chg="custSel addSld delSld modSld sldOrd">
      <pc:chgData name="Eric Deschaintre" userId="d40844b60d6e51e2" providerId="LiveId" clId="{FA340A02-9822-4DD9-8BA1-A9B601010918}" dt="2020-01-20T20:23:52.451" v="173"/>
      <pc:docMkLst>
        <pc:docMk/>
      </pc:docMkLst>
      <pc:sldChg chg="ord">
        <pc:chgData name="Eric Deschaintre" userId="d40844b60d6e51e2" providerId="LiveId" clId="{FA340A02-9822-4DD9-8BA1-A9B601010918}" dt="2020-01-20T20:10:50.246" v="149"/>
        <pc:sldMkLst>
          <pc:docMk/>
          <pc:sldMk cId="2169052428" sldId="260"/>
        </pc:sldMkLst>
      </pc:sldChg>
      <pc:sldChg chg="modNotesTx">
        <pc:chgData name="Eric Deschaintre" userId="d40844b60d6e51e2" providerId="LiveId" clId="{FA340A02-9822-4DD9-8BA1-A9B601010918}" dt="2020-01-20T20:04:14.481" v="142" actId="20577"/>
        <pc:sldMkLst>
          <pc:docMk/>
          <pc:sldMk cId="4194936103" sldId="261"/>
        </pc:sldMkLst>
      </pc:sldChg>
      <pc:sldChg chg="modNotesTx">
        <pc:chgData name="Eric Deschaintre" userId="d40844b60d6e51e2" providerId="LiveId" clId="{FA340A02-9822-4DD9-8BA1-A9B601010918}" dt="2020-01-20T20:11:04.965" v="156" actId="20577"/>
        <pc:sldMkLst>
          <pc:docMk/>
          <pc:sldMk cId="3734126152" sldId="263"/>
        </pc:sldMkLst>
      </pc:sldChg>
      <pc:sldChg chg="ord">
        <pc:chgData name="Eric Deschaintre" userId="d40844b60d6e51e2" providerId="LiveId" clId="{FA340A02-9822-4DD9-8BA1-A9B601010918}" dt="2020-01-20T20:03:02.050" v="137"/>
        <pc:sldMkLst>
          <pc:docMk/>
          <pc:sldMk cId="99999848" sldId="267"/>
        </pc:sldMkLst>
      </pc:sldChg>
      <pc:sldChg chg="modSp ord modNotesTx">
        <pc:chgData name="Eric Deschaintre" userId="d40844b60d6e51e2" providerId="LiveId" clId="{FA340A02-9822-4DD9-8BA1-A9B601010918}" dt="2020-01-20T20:23:52.451" v="173"/>
        <pc:sldMkLst>
          <pc:docMk/>
          <pc:sldMk cId="1721431725" sldId="268"/>
        </pc:sldMkLst>
        <pc:spChg chg="mod">
          <ac:chgData name="Eric Deschaintre" userId="d40844b60d6e51e2" providerId="LiveId" clId="{FA340A02-9822-4DD9-8BA1-A9B601010918}" dt="2020-01-20T19:51:32.036" v="37" actId="20577"/>
          <ac:spMkLst>
            <pc:docMk/>
            <pc:sldMk cId="1721431725" sldId="268"/>
            <ac:spMk id="3" creationId="{9FAB36F5-09AB-4E3F-93D9-4DF72B4C0A3C}"/>
          </ac:spMkLst>
        </pc:spChg>
      </pc:sldChg>
      <pc:sldChg chg="ord">
        <pc:chgData name="Eric Deschaintre" userId="d40844b60d6e51e2" providerId="LiveId" clId="{FA340A02-9822-4DD9-8BA1-A9B601010918}" dt="2020-01-20T20:23:52.451" v="173"/>
        <pc:sldMkLst>
          <pc:docMk/>
          <pc:sldMk cId="724344155" sldId="269"/>
        </pc:sldMkLst>
      </pc:sldChg>
      <pc:sldChg chg="ord">
        <pc:chgData name="Eric Deschaintre" userId="d40844b60d6e51e2" providerId="LiveId" clId="{FA340A02-9822-4DD9-8BA1-A9B601010918}" dt="2020-01-20T20:18:53.268" v="167"/>
        <pc:sldMkLst>
          <pc:docMk/>
          <pc:sldMk cId="4229466295" sldId="270"/>
        </pc:sldMkLst>
      </pc:sldChg>
      <pc:sldChg chg="ord modNotesTx">
        <pc:chgData name="Eric Deschaintre" userId="d40844b60d6e51e2" providerId="LiveId" clId="{FA340A02-9822-4DD9-8BA1-A9B601010918}" dt="2020-01-20T20:19:06.112" v="169"/>
        <pc:sldMkLst>
          <pc:docMk/>
          <pc:sldMk cId="3689444208" sldId="271"/>
        </pc:sldMkLst>
      </pc:sldChg>
      <pc:sldChg chg="del">
        <pc:chgData name="Eric Deschaintre" userId="d40844b60d6e51e2" providerId="LiveId" clId="{FA340A02-9822-4DD9-8BA1-A9B601010918}" dt="2020-01-20T19:49:14.011" v="0" actId="47"/>
        <pc:sldMkLst>
          <pc:docMk/>
          <pc:sldMk cId="3271042806" sldId="272"/>
        </pc:sldMkLst>
      </pc:sldChg>
      <pc:sldChg chg="ord">
        <pc:chgData name="Eric Deschaintre" userId="d40844b60d6e51e2" providerId="LiveId" clId="{FA340A02-9822-4DD9-8BA1-A9B601010918}" dt="2020-01-20T20:19:24.410" v="171"/>
        <pc:sldMkLst>
          <pc:docMk/>
          <pc:sldMk cId="4055907951" sldId="273"/>
        </pc:sldMkLst>
      </pc:sldChg>
      <pc:sldChg chg="ord modNotesTx">
        <pc:chgData name="Eric Deschaintre" userId="d40844b60d6e51e2" providerId="LiveId" clId="{FA340A02-9822-4DD9-8BA1-A9B601010918}" dt="2020-01-20T20:23:52.451" v="173"/>
        <pc:sldMkLst>
          <pc:docMk/>
          <pc:sldMk cId="339266501" sldId="277"/>
        </pc:sldMkLst>
      </pc:sldChg>
      <pc:sldChg chg="modSp add ord">
        <pc:chgData name="Eric Deschaintre" userId="d40844b60d6e51e2" providerId="LiveId" clId="{FA340A02-9822-4DD9-8BA1-A9B601010918}" dt="2020-01-20T20:23:52.451" v="173"/>
        <pc:sldMkLst>
          <pc:docMk/>
          <pc:sldMk cId="3042549253" sldId="278"/>
        </pc:sldMkLst>
        <pc:spChg chg="mod">
          <ac:chgData name="Eric Deschaintre" userId="d40844b60d6e51e2" providerId="LiveId" clId="{FA340A02-9822-4DD9-8BA1-A9B601010918}" dt="2020-01-20T19:50:51.348" v="31" actId="20577"/>
          <ac:spMkLst>
            <pc:docMk/>
            <pc:sldMk cId="3042549253" sldId="278"/>
            <ac:spMk id="2" creationId="{DED43F2A-2690-471E-A7A1-79B7F53C3345}"/>
          </ac:spMkLst>
        </pc:spChg>
      </pc:sldChg>
      <pc:sldChg chg="del">
        <pc:chgData name="Eric Deschaintre" userId="d40844b60d6e51e2" providerId="LiveId" clId="{FA340A02-9822-4DD9-8BA1-A9B601010918}" dt="2020-01-20T19:49:14.011" v="0" actId="47"/>
        <pc:sldMkLst>
          <pc:docMk/>
          <pc:sldMk cId="3157508591" sldId="278"/>
        </pc:sldMkLst>
      </pc:sldChg>
      <pc:sldChg chg="modSp add ord modNotesTx">
        <pc:chgData name="Eric Deschaintre" userId="d40844b60d6e51e2" providerId="LiveId" clId="{FA340A02-9822-4DD9-8BA1-A9B601010918}" dt="2020-01-20T20:23:52.451" v="173"/>
        <pc:sldMkLst>
          <pc:docMk/>
          <pc:sldMk cId="450705819" sldId="279"/>
        </pc:sldMkLst>
        <pc:spChg chg="mod">
          <ac:chgData name="Eric Deschaintre" userId="d40844b60d6e51e2" providerId="LiveId" clId="{FA340A02-9822-4DD9-8BA1-A9B601010918}" dt="2020-01-20T19:51:56.151" v="41" actId="20577"/>
          <ac:spMkLst>
            <pc:docMk/>
            <pc:sldMk cId="450705819" sldId="279"/>
            <ac:spMk id="3" creationId="{9FAB36F5-09AB-4E3F-93D9-4DF72B4C0A3C}"/>
          </ac:spMkLst>
        </pc:spChg>
      </pc:sldChg>
      <pc:sldChg chg="del">
        <pc:chgData name="Eric Deschaintre" userId="d40844b60d6e51e2" providerId="LiveId" clId="{FA340A02-9822-4DD9-8BA1-A9B601010918}" dt="2020-01-20T19:49:14.011" v="0" actId="47"/>
        <pc:sldMkLst>
          <pc:docMk/>
          <pc:sldMk cId="552316035" sldId="279"/>
        </pc:sldMkLst>
      </pc:sldChg>
      <pc:sldChg chg="del">
        <pc:chgData name="Eric Deschaintre" userId="d40844b60d6e51e2" providerId="LiveId" clId="{FA340A02-9822-4DD9-8BA1-A9B601010918}" dt="2020-01-20T19:49:14.011" v="0" actId="47"/>
        <pc:sldMkLst>
          <pc:docMk/>
          <pc:sldMk cId="1140488878" sldId="280"/>
        </pc:sldMkLst>
      </pc:sldChg>
      <pc:sldChg chg="addSp modSp add ord">
        <pc:chgData name="Eric Deschaintre" userId="d40844b60d6e51e2" providerId="LiveId" clId="{FA340A02-9822-4DD9-8BA1-A9B601010918}" dt="2020-01-20T19:55:17.076" v="134" actId="1076"/>
        <pc:sldMkLst>
          <pc:docMk/>
          <pc:sldMk cId="3669925742" sldId="280"/>
        </pc:sldMkLst>
        <pc:spChg chg="mod">
          <ac:chgData name="Eric Deschaintre" userId="d40844b60d6e51e2" providerId="LiveId" clId="{FA340A02-9822-4DD9-8BA1-A9B601010918}" dt="2020-01-20T19:53:54.442" v="51" actId="20577"/>
          <ac:spMkLst>
            <pc:docMk/>
            <pc:sldMk cId="3669925742" sldId="280"/>
            <ac:spMk id="2" creationId="{DED43F2A-2690-471E-A7A1-79B7F53C3345}"/>
          </ac:spMkLst>
        </pc:spChg>
        <pc:spChg chg="mod">
          <ac:chgData name="Eric Deschaintre" userId="d40844b60d6e51e2" providerId="LiveId" clId="{FA340A02-9822-4DD9-8BA1-A9B601010918}" dt="2020-01-20T19:54:34.492" v="130" actId="27636"/>
          <ac:spMkLst>
            <pc:docMk/>
            <pc:sldMk cId="3669925742" sldId="280"/>
            <ac:spMk id="3" creationId="{324C7A54-9673-4BA0-9FC8-2376CD7DAF17}"/>
          </ac:spMkLst>
        </pc:spChg>
        <pc:spChg chg="add mod">
          <ac:chgData name="Eric Deschaintre" userId="d40844b60d6e51e2" providerId="LiveId" clId="{FA340A02-9822-4DD9-8BA1-A9B601010918}" dt="2020-01-20T19:55:17.076" v="134" actId="1076"/>
          <ac:spMkLst>
            <pc:docMk/>
            <pc:sldMk cId="3669925742" sldId="280"/>
            <ac:spMk id="4" creationId="{4835AA1B-726F-4469-AD7F-5AABCFB20395}"/>
          </ac:spMkLst>
        </pc:spChg>
      </pc:sldChg>
      <pc:sldChg chg="del">
        <pc:chgData name="Eric Deschaintre" userId="d40844b60d6e51e2" providerId="LiveId" clId="{FA340A02-9822-4DD9-8BA1-A9B601010918}" dt="2020-01-20T19:49:14.011" v="0" actId="47"/>
        <pc:sldMkLst>
          <pc:docMk/>
          <pc:sldMk cId="3898590525" sldId="281"/>
        </pc:sldMkLst>
      </pc:sldChg>
      <pc:sldChg chg="del">
        <pc:chgData name="Eric Deschaintre" userId="d40844b60d6e51e2" providerId="LiveId" clId="{FA340A02-9822-4DD9-8BA1-A9B601010918}" dt="2020-01-20T19:49:14.011" v="0" actId="47"/>
        <pc:sldMkLst>
          <pc:docMk/>
          <pc:sldMk cId="2565574224" sldId="282"/>
        </pc:sldMkLst>
      </pc:sldChg>
      <pc:sldChg chg="del">
        <pc:chgData name="Eric Deschaintre" userId="d40844b60d6e51e2" providerId="LiveId" clId="{FA340A02-9822-4DD9-8BA1-A9B601010918}" dt="2020-01-20T19:49:14.011" v="0" actId="47"/>
        <pc:sldMkLst>
          <pc:docMk/>
          <pc:sldMk cId="3552558101" sldId="283"/>
        </pc:sldMkLst>
      </pc:sldChg>
      <pc:sldChg chg="del">
        <pc:chgData name="Eric Deschaintre" userId="d40844b60d6e51e2" providerId="LiveId" clId="{FA340A02-9822-4DD9-8BA1-A9B601010918}" dt="2020-01-20T19:49:14.011" v="0" actId="47"/>
        <pc:sldMkLst>
          <pc:docMk/>
          <pc:sldMk cId="1318592092" sldId="284"/>
        </pc:sldMkLst>
      </pc:sldChg>
      <pc:sldChg chg="del">
        <pc:chgData name="Eric Deschaintre" userId="d40844b60d6e51e2" providerId="LiveId" clId="{FA340A02-9822-4DD9-8BA1-A9B601010918}" dt="2020-01-20T19:49:14.011" v="0" actId="47"/>
        <pc:sldMkLst>
          <pc:docMk/>
          <pc:sldMk cId="23790500" sldId="285"/>
        </pc:sldMkLst>
      </pc:sldChg>
      <pc:sldChg chg="del">
        <pc:chgData name="Eric Deschaintre" userId="d40844b60d6e51e2" providerId="LiveId" clId="{FA340A02-9822-4DD9-8BA1-A9B601010918}" dt="2020-01-20T19:49:14.011" v="0" actId="47"/>
        <pc:sldMkLst>
          <pc:docMk/>
          <pc:sldMk cId="1785586649" sldId="286"/>
        </pc:sldMkLst>
      </pc:sldChg>
      <pc:sldChg chg="del">
        <pc:chgData name="Eric Deschaintre" userId="d40844b60d6e51e2" providerId="LiveId" clId="{FA340A02-9822-4DD9-8BA1-A9B601010918}" dt="2020-01-20T19:49:14.011" v="0" actId="47"/>
        <pc:sldMkLst>
          <pc:docMk/>
          <pc:sldMk cId="3942653262" sldId="287"/>
        </pc:sldMkLst>
      </pc:sldChg>
      <pc:sldChg chg="del">
        <pc:chgData name="Eric Deschaintre" userId="d40844b60d6e51e2" providerId="LiveId" clId="{FA340A02-9822-4DD9-8BA1-A9B601010918}" dt="2020-01-20T19:49:14.011" v="0" actId="47"/>
        <pc:sldMkLst>
          <pc:docMk/>
          <pc:sldMk cId="1942056490" sldId="288"/>
        </pc:sldMkLst>
      </pc:sldChg>
      <pc:sldChg chg="del">
        <pc:chgData name="Eric Deschaintre" userId="d40844b60d6e51e2" providerId="LiveId" clId="{FA340A02-9822-4DD9-8BA1-A9B601010918}" dt="2020-01-20T19:49:14.011" v="0" actId="47"/>
        <pc:sldMkLst>
          <pc:docMk/>
          <pc:sldMk cId="4229250581"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4842B-0964-4525-8495-79A093D16098}" type="datetimeFigureOut">
              <a:rPr lang="fr-FR" smtClean="0"/>
              <a:t>24/01/2020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8655A-94C6-467B-90B5-85977AB5C7B5}" type="slidenum">
              <a:rPr lang="fr-FR" smtClean="0"/>
              <a:t>‹N°›</a:t>
            </a:fld>
            <a:endParaRPr lang="fr-FR"/>
          </a:p>
        </p:txBody>
      </p:sp>
    </p:spTree>
    <p:extLst>
      <p:ext uri="{BB962C8B-B14F-4D97-AF65-F5344CB8AC3E}">
        <p14:creationId xmlns:p14="http://schemas.microsoft.com/office/powerpoint/2010/main" val="185622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lycees-albert-londres.f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site btsinfo.fr présente la formation BTS SIO ainsi que le réseau des écoles qui préparent ce diplôme.</a:t>
            </a:r>
          </a:p>
          <a:p>
            <a:r>
              <a:rPr lang="fr-FR" dirty="0"/>
              <a:t>Il s’adresse au grand public, nous souhaitons qu’il arrive en tête d’une recherche internet sur « </a:t>
            </a:r>
            <a:r>
              <a:rPr lang="fr-FR" dirty="0" err="1"/>
              <a:t>bts</a:t>
            </a:r>
            <a:r>
              <a:rPr lang="fr-FR" dirty="0"/>
              <a:t> </a:t>
            </a:r>
            <a:r>
              <a:rPr lang="fr-FR" dirty="0" err="1"/>
              <a:t>sio</a:t>
            </a:r>
            <a:r>
              <a:rPr lang="fr-FR" dirty="0"/>
              <a:t> », n’hésitez pas à inviter vos étudiants à s’y connecter.</a:t>
            </a:r>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2</a:t>
            </a:fld>
            <a:endParaRPr lang="fr-FR"/>
          </a:p>
        </p:txBody>
      </p:sp>
    </p:spTree>
    <p:extLst>
      <p:ext uri="{BB962C8B-B14F-4D97-AF65-F5344CB8AC3E}">
        <p14:creationId xmlns:p14="http://schemas.microsoft.com/office/powerpoint/2010/main" val="128028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 BTS SIO 2011 les enseignements étaient organisés en modules.</a:t>
            </a:r>
          </a:p>
          <a:p>
            <a:r>
              <a:rPr lang="fr-FR" dirty="0"/>
              <a:t>A chaque module correspond un objet à étudier : les bases de la programmation , l’exploitation des données ou encore la programmation objet.</a:t>
            </a:r>
          </a:p>
          <a:p>
            <a:r>
              <a:rPr lang="fr-FR" dirty="0"/>
              <a:t>A chaque module correspond  un semestre pendant lequel les notions de ce module sont travaillées.</a:t>
            </a:r>
          </a:p>
          <a:p>
            <a:r>
              <a:rPr lang="fr-FR" dirty="0"/>
              <a:t>Chaque module est commun aux deux options ou spécifique.</a:t>
            </a:r>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13</a:t>
            </a:fld>
            <a:endParaRPr lang="fr-FR"/>
          </a:p>
        </p:txBody>
      </p:sp>
    </p:spTree>
    <p:extLst>
      <p:ext uri="{BB962C8B-B14F-4D97-AF65-F5344CB8AC3E}">
        <p14:creationId xmlns:p14="http://schemas.microsoft.com/office/powerpoint/2010/main" val="384369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nouveau BTS 2020 est organisé en 3 blocs de compétences qui correspondent à des finalités métier bien identifiées :</a:t>
            </a:r>
          </a:p>
          <a:p>
            <a:pPr marL="171450" indent="-171450">
              <a:buFontTx/>
              <a:buChar char="-"/>
            </a:pPr>
            <a:r>
              <a:rPr lang="fr-FR" dirty="0"/>
              <a:t>1- Support et mise à disposition de services informatiques </a:t>
            </a:r>
          </a:p>
          <a:p>
            <a:pPr marL="171450" indent="-171450">
              <a:buFontTx/>
              <a:buChar char="-"/>
            </a:pPr>
            <a:r>
              <a:rPr lang="fr-FR" dirty="0"/>
              <a:t>2- Administration des systèmes et des réseaux </a:t>
            </a:r>
          </a:p>
          <a:p>
            <a:pPr marL="171450" indent="-171450">
              <a:buFontTx/>
              <a:buChar char="-"/>
            </a:pPr>
            <a:r>
              <a:rPr lang="fr-FR" dirty="0"/>
              <a:t>2- Conception et développement d’application</a:t>
            </a:r>
          </a:p>
          <a:p>
            <a:pPr marL="171450" indent="-171450">
              <a:buFontTx/>
              <a:buChar char="-"/>
            </a:pPr>
            <a:r>
              <a:rPr lang="fr-FR" dirty="0"/>
              <a:t>3- Cybersécurité des services informatiques</a:t>
            </a:r>
          </a:p>
          <a:p>
            <a:pPr marL="171450" indent="-171450">
              <a:buFontTx/>
              <a:buChar char="-"/>
            </a:pPr>
            <a:endParaRPr lang="fr-FR" dirty="0"/>
          </a:p>
          <a:p>
            <a:pPr marL="0" indent="0">
              <a:buFontTx/>
              <a:buNone/>
            </a:pPr>
            <a:r>
              <a:rPr lang="fr-FR" dirty="0"/>
              <a:t>Le BTS SIO permet de se former à 3 finalités du métier d’informaticien.</a:t>
            </a:r>
          </a:p>
          <a:p>
            <a:pPr marL="0" indent="0">
              <a:buFontTx/>
              <a:buNone/>
            </a:pPr>
            <a:endParaRPr lang="fr-FR" dirty="0"/>
          </a:p>
          <a:p>
            <a:pPr marL="171450" indent="-171450">
              <a:buFontTx/>
              <a:buChar char="-"/>
            </a:pPr>
            <a:endParaRPr lang="fr-FR" dirty="0"/>
          </a:p>
          <a:p>
            <a:endParaRPr lang="fr-FR" dirty="0"/>
          </a:p>
          <a:p>
            <a:r>
              <a:rPr lang="fr-FR" dirty="0"/>
              <a:t> </a:t>
            </a:r>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14</a:t>
            </a:fld>
            <a:endParaRPr lang="fr-FR"/>
          </a:p>
        </p:txBody>
      </p:sp>
    </p:spTree>
    <p:extLst>
      <p:ext uri="{BB962C8B-B14F-4D97-AF65-F5344CB8AC3E}">
        <p14:creationId xmlns:p14="http://schemas.microsoft.com/office/powerpoint/2010/main" val="272044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Entre les anciens modules et les nouveaux blocs de compétences il y a des différences en matière de nature de l’objet d’étude, de temporalité, d’organisation de la formation, d’évaluation certificative.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15</a:t>
            </a:fld>
            <a:endParaRPr lang="fr-FR"/>
          </a:p>
        </p:txBody>
      </p:sp>
    </p:spTree>
    <p:extLst>
      <p:ext uri="{BB962C8B-B14F-4D97-AF65-F5344CB8AC3E}">
        <p14:creationId xmlns:p14="http://schemas.microsoft.com/office/powerpoint/2010/main" val="4135468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1- Support et mise à disposition de services informatiques (commun sur les 4 semestres), ce bloc, majoritairement présent en début de formation a un rôle d’apprentissage des fondamentaux de l’informatique (développement et réseau), il permet aussi d’éclairer le choix de l’option qui intervient en fin de premier semestre. Il se prolonge sur les deux années de formation car la fonction support se nourrit progressivement des acquis des autres blocs.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2- Administration des systèmes et des réseaux (option SISR à partir du second semestre)</a:t>
            </a:r>
          </a:p>
          <a:p>
            <a:pPr marL="171450" indent="-171450">
              <a:buFontTx/>
              <a:buChar char="-"/>
            </a:pPr>
            <a:r>
              <a:rPr lang="fr-FR" dirty="0"/>
              <a:t>2- Conception et développement d’application (option SLAM à partir du second semestre)</a:t>
            </a:r>
          </a:p>
          <a:p>
            <a:pPr marL="171450" indent="-171450">
              <a:buFontTx/>
              <a:buChar char="-"/>
            </a:pPr>
            <a:r>
              <a:rPr lang="fr-FR" dirty="0"/>
              <a:t>3- Cybersécurité des services informatiques (commun en 1ere année, spécifique en seconde année), son horaire est constant au cours de la formation, il début dès le premier semestre pour sensibiliser d’emblée les étudiants aux enjeux de la sécurité</a:t>
            </a:r>
          </a:p>
          <a:p>
            <a:endParaRPr lang="fr-FR" dirty="0"/>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16</a:t>
            </a:fld>
            <a:endParaRPr lang="fr-FR"/>
          </a:p>
        </p:txBody>
      </p:sp>
    </p:spTree>
    <p:extLst>
      <p:ext uri="{BB962C8B-B14F-4D97-AF65-F5344CB8AC3E}">
        <p14:creationId xmlns:p14="http://schemas.microsoft.com/office/powerpoint/2010/main" val="500906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structuration de la formation en blocs de compétences implique de faire des choix d’organisation des enseignements au sein de chaque équipe pédagogique.</a:t>
            </a:r>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17</a:t>
            </a:fld>
            <a:endParaRPr lang="fr-FR"/>
          </a:p>
        </p:txBody>
      </p:sp>
    </p:spTree>
    <p:extLst>
      <p:ext uri="{BB962C8B-B14F-4D97-AF65-F5344CB8AC3E}">
        <p14:creationId xmlns:p14="http://schemas.microsoft.com/office/powerpoint/2010/main" val="426690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Afin de donner des pistes sur la façon d’organiser les enseignements, le guide d’accompagnement pédagogique propose dans son annexe 1 des scénarios en regroupant des compétences pour former des unités d’enseignement qui peuvent être prises en charge par les membres de l’équipe pédagogique.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rtl="0" fontAlgn="base"/>
            <a:r>
              <a:rPr lang="fr-FR" sz="1200" b="0" i="0" u="none" strike="noStrike" kern="1200" dirty="0">
                <a:solidFill>
                  <a:schemeClr val="tx1"/>
                </a:solidFill>
                <a:effectLst/>
                <a:latin typeface="+mn-lt"/>
                <a:ea typeface="+mn-ea"/>
                <a:cs typeface="+mn-cs"/>
              </a:rPr>
              <a:t>Ce sont des </a:t>
            </a:r>
            <a:r>
              <a:rPr lang="fr-FR" sz="1200" b="0" i="0" u="sng" strike="noStrike" kern="1200" dirty="0">
                <a:solidFill>
                  <a:schemeClr val="tx1"/>
                </a:solidFill>
                <a:effectLst/>
                <a:latin typeface="+mn-lt"/>
                <a:ea typeface="+mn-ea"/>
                <a:cs typeface="+mn-cs"/>
              </a:rPr>
              <a:t>propositions </a:t>
            </a:r>
            <a:r>
              <a:rPr lang="fr-FR" sz="1200" b="0" i="0" u="none" strike="noStrike" kern="1200" dirty="0">
                <a:solidFill>
                  <a:schemeClr val="tx1"/>
                </a:solidFill>
                <a:effectLst/>
                <a:latin typeface="+mn-lt"/>
                <a:ea typeface="+mn-ea"/>
                <a:cs typeface="+mn-cs"/>
              </a:rPr>
              <a:t>de regroupement de compétences, chaque équipe fera ses choix.</a:t>
            </a:r>
          </a:p>
          <a:p>
            <a:pPr rtl="0" fontAlgn="base"/>
            <a:r>
              <a:rPr lang="fr-FR" b="0" dirty="0">
                <a:effectLst/>
              </a:rPr>
              <a:t/>
            </a:r>
            <a:br>
              <a:rPr lang="fr-FR" b="0" dirty="0">
                <a:effectLst/>
              </a:rPr>
            </a:br>
            <a:r>
              <a:rPr lang="fr-FR" sz="1200" b="0" i="0" u="none" strike="noStrike" kern="1200" dirty="0">
                <a:solidFill>
                  <a:schemeClr val="tx1"/>
                </a:solidFill>
                <a:effectLst/>
                <a:latin typeface="+mn-lt"/>
                <a:ea typeface="+mn-ea"/>
                <a:cs typeface="+mn-cs"/>
              </a:rPr>
              <a:t>Sur le terme “</a:t>
            </a:r>
            <a:r>
              <a:rPr lang="fr-FR" sz="1200" b="0" i="1" u="none" strike="noStrike" kern="1200" dirty="0">
                <a:solidFill>
                  <a:schemeClr val="tx1"/>
                </a:solidFill>
                <a:effectLst/>
                <a:latin typeface="+mn-lt"/>
                <a:ea typeface="+mn-ea"/>
                <a:cs typeface="+mn-cs"/>
              </a:rPr>
              <a:t>Orientation développement</a:t>
            </a:r>
            <a:r>
              <a:rPr lang="fr-FR" sz="1200" b="0" i="0" u="none" strike="noStrike" kern="1200" dirty="0">
                <a:solidFill>
                  <a:schemeClr val="tx1"/>
                </a:solidFill>
                <a:effectLst/>
                <a:latin typeface="+mn-lt"/>
                <a:ea typeface="+mn-ea"/>
                <a:cs typeface="+mn-cs"/>
              </a:rPr>
              <a:t>” ou “</a:t>
            </a:r>
            <a:r>
              <a:rPr lang="fr-FR" sz="1200" b="0" i="1" u="none" strike="noStrike" kern="1200" dirty="0">
                <a:solidFill>
                  <a:schemeClr val="tx1"/>
                </a:solidFill>
                <a:effectLst/>
                <a:latin typeface="+mn-lt"/>
                <a:ea typeface="+mn-ea"/>
                <a:cs typeface="+mn-cs"/>
              </a:rPr>
              <a:t>Orientation réseau</a:t>
            </a:r>
            <a:r>
              <a:rPr lang="fr-FR" sz="1200" b="0" i="0" u="none" strike="noStrike" kern="1200" dirty="0">
                <a:solidFill>
                  <a:schemeClr val="tx1"/>
                </a:solidFill>
                <a:effectLst/>
                <a:latin typeface="+mn-lt"/>
                <a:ea typeface="+mn-ea"/>
                <a:cs typeface="+mn-cs"/>
              </a:rPr>
              <a:t>” dans la première colonne du tableau, il s’agit de s’assurer que les étudiants bénéficient d’un éclairage équilibré des deux options. Un même professeur peut toutefois assurer seul une compétence commune aux deux options en veillant à ancrer son enseignement dans des situations professionnelles en développement et en réseau.</a:t>
            </a:r>
          </a:p>
          <a:p>
            <a:pPr rtl="0" fontAlgn="base"/>
            <a:endParaRPr lang="fr-FR" sz="1200" b="0" i="0" u="none" strike="noStrike" kern="1200" dirty="0">
              <a:solidFill>
                <a:schemeClr val="tx1"/>
              </a:solidFill>
              <a:effectLst/>
              <a:latin typeface="+mn-lt"/>
              <a:ea typeface="+mn-ea"/>
              <a:cs typeface="+mn-cs"/>
            </a:endParaRPr>
          </a:p>
          <a:p>
            <a:pPr rtl="0" fontAlgn="base"/>
            <a:r>
              <a:rPr lang="fr-FR" sz="1200" b="0" i="0" u="none" strike="noStrike" kern="1200" dirty="0">
                <a:solidFill>
                  <a:schemeClr val="tx1"/>
                </a:solidFill>
                <a:effectLst/>
                <a:latin typeface="+mn-lt"/>
                <a:ea typeface="+mn-ea"/>
                <a:cs typeface="+mn-cs"/>
              </a:rPr>
              <a:t>Les numéros TC1 et R1, D1 servent uniquement à repérer les lignes du tableau, ce ne sont pas de nouveaux modules.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18</a:t>
            </a:fld>
            <a:endParaRPr lang="fr-FR"/>
          </a:p>
        </p:txBody>
      </p:sp>
    </p:spTree>
    <p:extLst>
      <p:ext uri="{BB962C8B-B14F-4D97-AF65-F5344CB8AC3E}">
        <p14:creationId xmlns:p14="http://schemas.microsoft.com/office/powerpoint/2010/main" val="31870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site du lycée Albert Londres à Cusset, académie de Clermont-Ferrand, présente son BTS SIO en mettant en évidence une formation à public mixé dans laquelle des places sont disponibles dans la section pour des étudiants sous statut scolaire et des apprentis en contrat d’apprentissage. L’organisation choisie pour ce mixage est souple et peu contraignante.</a:t>
            </a:r>
          </a:p>
          <a:p>
            <a:endParaRPr lang="fr-FR" dirty="0"/>
          </a:p>
          <a:p>
            <a:r>
              <a:rPr lang="fr-FR" dirty="0"/>
              <a:t>Le site du lycée :</a:t>
            </a:r>
          </a:p>
          <a:p>
            <a:r>
              <a:rPr lang="fr-FR" dirty="0">
                <a:hlinkClick r:id="rId3"/>
              </a:rPr>
              <a:t>http://www.lycees-albert-londres.fr/</a:t>
            </a:r>
            <a:endParaRPr lang="fr-FR" dirty="0"/>
          </a:p>
          <a:p>
            <a:endParaRPr lang="fr-FR" dirty="0"/>
          </a:p>
          <a:p>
            <a:r>
              <a:rPr lang="fr-FR" dirty="0"/>
              <a:t>La plaquette de la formation :</a:t>
            </a:r>
          </a:p>
          <a:p>
            <a:r>
              <a:rPr lang="fr-FR" dirty="0">
                <a:hlinkClick r:id="rId3"/>
              </a:rPr>
              <a:t>http://www.lycees-albert-londres.fr/</a:t>
            </a:r>
            <a:endParaRPr lang="fr-FR" dirty="0"/>
          </a:p>
          <a:p>
            <a:endParaRPr lang="fr-FR" dirty="0"/>
          </a:p>
          <a:p>
            <a:r>
              <a:rPr lang="fr-FR" dirty="0"/>
              <a:t>Contact : laurent.perrin@ac-clermont.fr</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19</a:t>
            </a:fld>
            <a:endParaRPr lang="fr-FR"/>
          </a:p>
        </p:txBody>
      </p:sp>
    </p:spTree>
    <p:extLst>
      <p:ext uri="{BB962C8B-B14F-4D97-AF65-F5344CB8AC3E}">
        <p14:creationId xmlns:p14="http://schemas.microsoft.com/office/powerpoint/2010/main" val="278539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Avec 158 sections, Le réseau des écoles publiques et privés sous contrat qui préparent au BTS SIO est très étendu et très réparti géographiquement sur le territoire métropolitain comme outre mer.</a:t>
            </a:r>
          </a:p>
          <a:p>
            <a:r>
              <a:rPr lang="fr-FR" dirty="0"/>
              <a:t>Il y a environ 5000 nouveaux diplômés de BTS SIO chaque année.</a:t>
            </a:r>
          </a:p>
          <a:p>
            <a:r>
              <a:rPr lang="fr-FR" dirty="0"/>
              <a:t>Le BTS SIO est le 11</a:t>
            </a:r>
            <a:r>
              <a:rPr lang="fr-FR" baseline="30000" dirty="0"/>
              <a:t>ème</a:t>
            </a:r>
            <a:r>
              <a:rPr lang="fr-FR" dirty="0"/>
              <a:t> BTS le plus demandés dans les vœux exprimés sur </a:t>
            </a:r>
            <a:r>
              <a:rPr lang="fr-FR" dirty="0" err="1"/>
              <a:t>Parcousup</a:t>
            </a:r>
            <a:r>
              <a:rPr lang="fr-FR" dirty="0"/>
              <a:t>. </a:t>
            </a:r>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3</a:t>
            </a:fld>
            <a:endParaRPr lang="fr-FR"/>
          </a:p>
        </p:txBody>
      </p:sp>
    </p:spTree>
    <p:extLst>
      <p:ext uri="{BB962C8B-B14F-4D97-AF65-F5344CB8AC3E}">
        <p14:creationId xmlns:p14="http://schemas.microsoft.com/office/powerpoint/2010/main" val="250644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4</a:t>
            </a:fld>
            <a:endParaRPr lang="fr-FR"/>
          </a:p>
        </p:txBody>
      </p:sp>
    </p:spTree>
    <p:extLst>
      <p:ext uri="{BB962C8B-B14F-4D97-AF65-F5344CB8AC3E}">
        <p14:creationId xmlns:p14="http://schemas.microsoft.com/office/powerpoint/2010/main" val="42334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cliquant sur la carte on peut accéder à des information sur chaque établissement : son nom, son statut, les option proposées, adresse postale et électronique, plan d’accès.</a:t>
            </a:r>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5</a:t>
            </a:fld>
            <a:endParaRPr lang="fr-FR"/>
          </a:p>
        </p:txBody>
      </p:sp>
    </p:spTree>
    <p:extLst>
      <p:ext uri="{BB962C8B-B14F-4D97-AF65-F5344CB8AC3E}">
        <p14:creationId xmlns:p14="http://schemas.microsoft.com/office/powerpoint/2010/main" val="58562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site btsinfo.fr présente des témoignages d’anciens étudiants.</a:t>
            </a:r>
          </a:p>
          <a:p>
            <a:r>
              <a:rPr lang="fr-FR" dirty="0"/>
              <a:t>Nous souhaitons renouveler ces témoignages, n’hésitez pas à proposer de nouveaux témoignages.</a:t>
            </a:r>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6</a:t>
            </a:fld>
            <a:endParaRPr lang="fr-FR"/>
          </a:p>
        </p:txBody>
      </p:sp>
    </p:spTree>
    <p:extLst>
      <p:ext uri="{BB962C8B-B14F-4D97-AF65-F5344CB8AC3E}">
        <p14:creationId xmlns:p14="http://schemas.microsoft.com/office/powerpoint/2010/main" val="300410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Situer son enseignement dans un </a:t>
            </a:r>
            <a:r>
              <a:rPr lang="fr-FR" dirty="0">
                <a:solidFill>
                  <a:schemeClr val="accent1">
                    <a:lumMod val="75000"/>
                  </a:schemeClr>
                </a:solidFill>
              </a:rPr>
              <a:t>contexte professionnel</a:t>
            </a:r>
            <a:r>
              <a:rPr lang="fr-FR" dirty="0"/>
              <a:t>, par rapport à un </a:t>
            </a:r>
            <a:r>
              <a:rPr lang="fr-FR" dirty="0">
                <a:solidFill>
                  <a:schemeClr val="accent1">
                    <a:lumMod val="75000"/>
                  </a:schemeClr>
                </a:solidFill>
              </a:rPr>
              <a:t>besoin significatif du métier préparé</a:t>
            </a:r>
          </a:p>
          <a:p>
            <a:r>
              <a:rPr lang="fr-FR" dirty="0">
                <a:solidFill>
                  <a:schemeClr val="accent1">
                    <a:lumMod val="75000"/>
                  </a:schemeClr>
                </a:solidFill>
              </a:rPr>
              <a:t>-&gt; Il y a cette idée nouvelle qu’on prépare à un métier par parties, par finalités. Par exemple la fonction Support peut correspondre à une mission bien identifiée dans une organisation : soutien informatique dans une petite structure, interventions sur incident dans une structure importante, hotline chez un éditeur… Les missions confiées aux étudiants et apprentis s’inscrivent dans ces types d’activités.</a:t>
            </a:r>
          </a:p>
          <a:p>
            <a:endParaRPr lang="fr-FR" dirty="0">
              <a:solidFill>
                <a:schemeClr val="accent1">
                  <a:lumMod val="75000"/>
                </a:schemeClr>
              </a:solidFill>
            </a:endParaRPr>
          </a:p>
          <a:p>
            <a:r>
              <a:rPr lang="fr-FR" dirty="0"/>
              <a:t>Apprendre à mobiliser et acquérir des </a:t>
            </a:r>
            <a:r>
              <a:rPr lang="fr-FR" dirty="0">
                <a:solidFill>
                  <a:schemeClr val="accent1">
                    <a:lumMod val="75000"/>
                  </a:schemeClr>
                </a:solidFill>
              </a:rPr>
              <a:t>savoirs</a:t>
            </a:r>
            <a:r>
              <a:rPr lang="fr-FR" dirty="0"/>
              <a:t> </a:t>
            </a:r>
            <a:r>
              <a:rPr lang="fr-FR" dirty="0">
                <a:solidFill>
                  <a:schemeClr val="accent1"/>
                </a:solidFill>
              </a:rPr>
              <a:t>techniques, économiques, juridiques </a:t>
            </a:r>
            <a:r>
              <a:rPr lang="fr-FR" dirty="0"/>
              <a:t>pour résoudre un problème métier</a:t>
            </a:r>
          </a:p>
          <a:p>
            <a:r>
              <a:rPr lang="fr-FR" dirty="0"/>
              <a:t>-&gt; C’est là une recherche d’autonomie progressivement plus importante : face à un problème métier savoir retrouver l’information la documentation pertinente qu’on la connaisse déjà, ou pas.</a:t>
            </a:r>
          </a:p>
          <a:p>
            <a:endParaRPr lang="fr-FR" dirty="0"/>
          </a:p>
          <a:p>
            <a:r>
              <a:rPr lang="fr-FR" dirty="0"/>
              <a:t>Proposer </a:t>
            </a:r>
            <a:r>
              <a:rPr lang="fr-FR" dirty="0">
                <a:solidFill>
                  <a:schemeClr val="accent1">
                    <a:lumMod val="75000"/>
                  </a:schemeClr>
                </a:solidFill>
              </a:rPr>
              <a:t>différentes situations </a:t>
            </a:r>
            <a:r>
              <a:rPr lang="fr-FR" dirty="0"/>
              <a:t>pour éprouver / conforter une compétence</a:t>
            </a:r>
          </a:p>
          <a:p>
            <a:r>
              <a:rPr lang="fr-FR" dirty="0"/>
              <a:t>-&gt; Une compétence est acquise quand elle a pu s’exercer dans différentes situations professionnelles : proposer des situations variées en cours, en TP, en ateliers.</a:t>
            </a:r>
          </a:p>
          <a:p>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8</a:t>
            </a:fld>
            <a:endParaRPr lang="fr-FR"/>
          </a:p>
        </p:txBody>
      </p:sp>
    </p:spTree>
    <p:extLst>
      <p:ext uri="{BB962C8B-B14F-4D97-AF65-F5344CB8AC3E}">
        <p14:creationId xmlns:p14="http://schemas.microsoft.com/office/powerpoint/2010/main" val="202420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Veiller à </a:t>
            </a:r>
            <a:r>
              <a:rPr lang="fr-FR" dirty="0">
                <a:solidFill>
                  <a:schemeClr val="accent1">
                    <a:lumMod val="75000"/>
                  </a:schemeClr>
                </a:solidFill>
              </a:rPr>
              <a:t>conserver une trace</a:t>
            </a:r>
            <a:r>
              <a:rPr lang="fr-FR" dirty="0"/>
              <a:t> des réalisations, des acquis (le portfolio)</a:t>
            </a:r>
          </a:p>
          <a:p>
            <a:r>
              <a:rPr lang="fr-FR" dirty="0"/>
              <a:t>-&gt; Le portfolio permet de conserver la trace des réalisations professionnelles élaborées au cours de sa formation, pour l’étudiant de prendre conscience de ses acquis, au professeur de suivre la progression de chacune et chacun des </a:t>
            </a:r>
            <a:r>
              <a:rPr lang="fr-FR" dirty="0" err="1"/>
              <a:t>étusiants</a:t>
            </a:r>
            <a:r>
              <a:rPr lang="fr-FR" dirty="0"/>
              <a:t>. </a:t>
            </a:r>
          </a:p>
          <a:p>
            <a:endParaRPr lang="fr-FR" dirty="0"/>
          </a:p>
          <a:p>
            <a:r>
              <a:rPr lang="fr-FR" dirty="0"/>
              <a:t>Favoriser le </a:t>
            </a:r>
            <a:r>
              <a:rPr lang="fr-FR" dirty="0">
                <a:solidFill>
                  <a:schemeClr val="accent1">
                    <a:lumMod val="75000"/>
                  </a:schemeClr>
                </a:solidFill>
              </a:rPr>
              <a:t>travail collectif en projet</a:t>
            </a:r>
            <a:r>
              <a:rPr lang="fr-FR" dirty="0"/>
              <a:t>, notamment durant les ateliers de professionnalisation</a:t>
            </a:r>
          </a:p>
          <a:p>
            <a:r>
              <a:rPr lang="fr-FR" dirty="0"/>
              <a:t>-&gt; L’autonomie peut passer par le travail collectif moins guidant, plus interactif que les travaux dirigés.</a:t>
            </a:r>
          </a:p>
          <a:p>
            <a:endParaRPr lang="fr-FR" dirty="0"/>
          </a:p>
          <a:p>
            <a:r>
              <a:rPr lang="fr-FR" dirty="0"/>
              <a:t>Favoriser les </a:t>
            </a:r>
            <a:r>
              <a:rPr lang="fr-FR" i="1" dirty="0">
                <a:solidFill>
                  <a:schemeClr val="accent1">
                    <a:lumMod val="75000"/>
                  </a:schemeClr>
                </a:solidFill>
              </a:rPr>
              <a:t>soft </a:t>
            </a:r>
            <a:r>
              <a:rPr lang="fr-FR" i="1" dirty="0" err="1">
                <a:solidFill>
                  <a:schemeClr val="accent1">
                    <a:lumMod val="75000"/>
                  </a:schemeClr>
                </a:solidFill>
              </a:rPr>
              <a:t>skills</a:t>
            </a:r>
            <a:r>
              <a:rPr lang="fr-FR" i="1" dirty="0">
                <a:solidFill>
                  <a:schemeClr val="accent1">
                    <a:lumMod val="75000"/>
                  </a:schemeClr>
                </a:solidFill>
              </a:rPr>
              <a:t> </a:t>
            </a:r>
            <a:r>
              <a:rPr lang="fr-FR" dirty="0"/>
              <a:t>savoir-être, empathie, confiance en soi, etc.</a:t>
            </a:r>
          </a:p>
          <a:p>
            <a:pPr marL="171450" indent="-171450">
              <a:buFontTx/>
              <a:buChar char="-"/>
            </a:pPr>
            <a:r>
              <a:rPr lang="fr-FR" dirty="0"/>
              <a:t>&gt; les professionnels nous disent souvent que ces compétences relationnelles sont premières, avant même les compétences techniques métier…</a:t>
            </a:r>
          </a:p>
          <a:p>
            <a:pPr marL="171450" indent="-171450">
              <a:buFontTx/>
              <a:buChar char="-"/>
            </a:pPr>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9</a:t>
            </a:fld>
            <a:endParaRPr lang="fr-FR"/>
          </a:p>
        </p:txBody>
      </p:sp>
    </p:spTree>
    <p:extLst>
      <p:ext uri="{BB962C8B-B14F-4D97-AF65-F5344CB8AC3E}">
        <p14:creationId xmlns:p14="http://schemas.microsoft.com/office/powerpoint/2010/main" val="184814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 référentiel de compétences, chaque bloc est défini dans un contexte professionnel (quels types de mission ?)</a:t>
            </a:r>
          </a:p>
          <a:p>
            <a:r>
              <a:rPr lang="fr-FR" dirty="0"/>
              <a:t>Contexte pour lequel on fournit aux étudiants des ressources permettant de faire vivre le contexte professionnel dans la classe.</a:t>
            </a:r>
          </a:p>
          <a:p>
            <a:r>
              <a:rPr lang="fr-FR" dirty="0"/>
              <a:t>Un degré d’autonomie et de responsabilité est également défini qui précise les attendus du métier en les situant dans un périmètre correspondant à une formation à bac+2</a:t>
            </a:r>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10</a:t>
            </a:fld>
            <a:endParaRPr lang="fr-FR"/>
          </a:p>
        </p:txBody>
      </p:sp>
    </p:spTree>
    <p:extLst>
      <p:ext uri="{BB962C8B-B14F-4D97-AF65-F5344CB8AC3E}">
        <p14:creationId xmlns:p14="http://schemas.microsoft.com/office/powerpoint/2010/main" val="271634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Chaque bloc Les compétences comporte des compétences globales déclinées en compétences détaillées.</a:t>
            </a:r>
          </a:p>
          <a:p>
            <a:r>
              <a:rPr lang="fr-FR" dirty="0"/>
              <a:t>Les indicateurs de performance sont associés à chaque compétence globale, ils définissent les attendus métiers susceptibles d’être évalués par les épreuves professionnelles de l’examen (E4, E5 et E6)</a:t>
            </a:r>
          </a:p>
          <a:p>
            <a:r>
              <a:rPr lang="fr-FR" dirty="0"/>
              <a:t>Des savoirs sont requis pour chaque compétence ou ensemble de compétences, ils sont de nature technologique et également de nature économique, juridique et managériale. </a:t>
            </a:r>
          </a:p>
        </p:txBody>
      </p:sp>
      <p:sp>
        <p:nvSpPr>
          <p:cNvPr id="4" name="Espace réservé du numéro de diapositive 3"/>
          <p:cNvSpPr>
            <a:spLocks noGrp="1"/>
          </p:cNvSpPr>
          <p:nvPr>
            <p:ph type="sldNum" sz="quarter" idx="5"/>
          </p:nvPr>
        </p:nvSpPr>
        <p:spPr/>
        <p:txBody>
          <a:bodyPr/>
          <a:lstStyle/>
          <a:p>
            <a:fld id="{1DA8655A-94C6-467B-90B5-85977AB5C7B5}" type="slidenum">
              <a:rPr lang="fr-FR" smtClean="0"/>
              <a:t>11</a:t>
            </a:fld>
            <a:endParaRPr lang="fr-FR"/>
          </a:p>
        </p:txBody>
      </p:sp>
    </p:spTree>
    <p:extLst>
      <p:ext uri="{BB962C8B-B14F-4D97-AF65-F5344CB8AC3E}">
        <p14:creationId xmlns:p14="http://schemas.microsoft.com/office/powerpoint/2010/main" val="342290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6" name="Espace réservé du numéro de diapositive 5"/>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16871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2948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3568" y="764705"/>
            <a:ext cx="5793432" cy="5328591"/>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lvl1pPr>
              <a:defRPr>
                <a:solidFill>
                  <a:srgbClr val="544F4F"/>
                </a:solidFill>
                <a:latin typeface="Arial" panose="020B0604020202020204" pitchFamily="34" charset="0"/>
                <a:cs typeface="Arial" panose="020B0604020202020204" pitchFamily="34" charset="0"/>
              </a:defRPr>
            </a:lvl1pPr>
          </a:lstStyle>
          <a:p>
            <a:fld id="{16A56B90-243C-4B05-BEC4-46E5AC275179}" type="slidenum">
              <a:rPr lang="fr-FR" smtClean="0"/>
              <a:pPr/>
              <a:t>‹N°›</a:t>
            </a:fld>
            <a:endParaRPr lang="fr-FR" dirty="0"/>
          </a:p>
        </p:txBody>
      </p:sp>
    </p:spTree>
    <p:extLst>
      <p:ext uri="{BB962C8B-B14F-4D97-AF65-F5344CB8AC3E}">
        <p14:creationId xmlns:p14="http://schemas.microsoft.com/office/powerpoint/2010/main" val="396317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4" name="Rectangle 3"/>
          <p:cNvSpPr/>
          <p:nvPr userDrawn="1"/>
        </p:nvSpPr>
        <p:spPr>
          <a:xfrm>
            <a:off x="0" y="0"/>
            <a:ext cx="360000" cy="6858000"/>
          </a:xfrm>
          <a:prstGeom prst="rect">
            <a:avLst/>
          </a:prstGeom>
          <a:solidFill>
            <a:srgbClr val="AB0044"/>
          </a:solidFill>
          <a:ln w="25400">
            <a:solidFill>
              <a:srgbClr val="AB0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752" y="980728"/>
            <a:ext cx="4880000" cy="4413334"/>
          </a:xfrm>
          <a:prstGeom prst="rect">
            <a:avLst/>
          </a:prstGeom>
        </p:spPr>
      </p:pic>
      <p:sp>
        <p:nvSpPr>
          <p:cNvPr id="6" name="Rectangle 5">
            <a:extLst>
              <a:ext uri="{FF2B5EF4-FFF2-40B4-BE49-F238E27FC236}">
                <a16:creationId xmlns:a16="http://schemas.microsoft.com/office/drawing/2014/main" xmlns="" id="{13EDC8C7-36EA-41D0-BE09-20660F01102D}"/>
              </a:ext>
            </a:extLst>
          </p:cNvPr>
          <p:cNvSpPr/>
          <p:nvPr userDrawn="1"/>
        </p:nvSpPr>
        <p:spPr>
          <a:xfrm>
            <a:off x="-70887" y="332656"/>
            <a:ext cx="430887" cy="6309321"/>
          </a:xfrm>
          <a:prstGeom prst="rect">
            <a:avLst/>
          </a:prstGeom>
        </p:spPr>
        <p:txBody>
          <a:bodyPr vert="vert270" wrap="square">
            <a:spAutoFit/>
          </a:bodyPr>
          <a:lstStyle/>
          <a:p>
            <a:r>
              <a:rPr lang="fr-FR" sz="1600" b="1" i="0" baseline="0" dirty="0">
                <a:solidFill>
                  <a:schemeClr val="bg1"/>
                </a:solidFill>
              </a:rPr>
              <a:t>BTS SIO – PNF 21 janvier 2020</a:t>
            </a:r>
            <a:endParaRPr lang="fr-FR" sz="1600" b="1" i="0" dirty="0">
              <a:solidFill>
                <a:schemeClr val="bg1"/>
              </a:solidFill>
            </a:endParaRPr>
          </a:p>
        </p:txBody>
      </p:sp>
    </p:spTree>
    <p:extLst>
      <p:ext uri="{BB962C8B-B14F-4D97-AF65-F5344CB8AC3E}">
        <p14:creationId xmlns:p14="http://schemas.microsoft.com/office/powerpoint/2010/main" val="29832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0" y="0"/>
            <a:ext cx="360000" cy="6858000"/>
          </a:xfrm>
          <a:prstGeom prst="rect">
            <a:avLst/>
          </a:prstGeom>
          <a:solidFill>
            <a:srgbClr val="AB0044"/>
          </a:solidFill>
          <a:ln w="25400">
            <a:solidFill>
              <a:srgbClr val="AB0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userDrawn="1"/>
        </p:nvSpPr>
        <p:spPr>
          <a:xfrm>
            <a:off x="-70887" y="332656"/>
            <a:ext cx="430887" cy="6309321"/>
          </a:xfrm>
          <a:prstGeom prst="rect">
            <a:avLst/>
          </a:prstGeom>
        </p:spPr>
        <p:txBody>
          <a:bodyPr vert="vert270" wrap="square">
            <a:spAutoFit/>
          </a:bodyPr>
          <a:lstStyle/>
          <a:p>
            <a:r>
              <a:rPr lang="fr-FR" sz="1600" b="1" i="0" baseline="0" dirty="0">
                <a:solidFill>
                  <a:schemeClr val="bg1"/>
                </a:solidFill>
              </a:rPr>
              <a:t>BTS SIO – PNF 21 janvier 2020</a:t>
            </a:r>
            <a:endParaRPr lang="fr-FR" sz="1600" b="1" i="0" dirty="0">
              <a:solidFill>
                <a:schemeClr val="bg1"/>
              </a:solidFill>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752" y="980728"/>
            <a:ext cx="4880000" cy="4413334"/>
          </a:xfrm>
          <a:prstGeom prst="rect">
            <a:avLst/>
          </a:prstGeom>
        </p:spPr>
      </p:pic>
    </p:spTree>
    <p:extLst>
      <p:ext uri="{BB962C8B-B14F-4D97-AF65-F5344CB8AC3E}">
        <p14:creationId xmlns:p14="http://schemas.microsoft.com/office/powerpoint/2010/main" val="29832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35564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3096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55576" y="1628800"/>
            <a:ext cx="3884240" cy="4525963"/>
          </a:xfrm>
        </p:spPr>
        <p:txBody>
          <a:bodyPr/>
          <a:lstStyle>
            <a:lvl1pPr>
              <a:defRPr sz="26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788024" y="1628800"/>
            <a:ext cx="4038600" cy="4525963"/>
          </a:xfrm>
        </p:spPr>
        <p:txBody>
          <a:bodyPr/>
          <a:lstStyle>
            <a:lvl1pPr>
              <a:defRPr sz="26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56077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39552" y="1412776"/>
            <a:ext cx="4040188" cy="7620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539552" y="220486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4008"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644008" y="220486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8"/>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329972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76272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422641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707904" y="260648"/>
            <a:ext cx="5111750" cy="5853113"/>
          </a:xfrm>
        </p:spPr>
        <p:txBody>
          <a:bodyPr/>
          <a:lstStyle>
            <a:lvl1pPr>
              <a:defRPr sz="2600" b="0" baseline="0"/>
            </a:lvl1pPr>
            <a:lvl2pPr>
              <a:defRPr sz="2400" baseline="0"/>
            </a:lvl2pPr>
            <a:lvl3pPr>
              <a:defRPr sz="2200" baseline="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3568" y="1412776"/>
            <a:ext cx="2880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187166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835696" y="76470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6A56B90-243C-4B05-BEC4-46E5AC275179}" type="slidenum">
              <a:rPr lang="fr-FR" smtClean="0"/>
              <a:t>‹N°›</a:t>
            </a:fld>
            <a:endParaRPr lang="fr-FR"/>
          </a:p>
        </p:txBody>
      </p:sp>
    </p:spTree>
    <p:extLst>
      <p:ext uri="{BB962C8B-B14F-4D97-AF65-F5344CB8AC3E}">
        <p14:creationId xmlns:p14="http://schemas.microsoft.com/office/powerpoint/2010/main" val="23716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22392" y="0"/>
            <a:ext cx="8229600" cy="8367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3568" y="1052736"/>
            <a:ext cx="8229600" cy="4985593"/>
          </a:xfrm>
          <a:prstGeom prst="rect">
            <a:avLst/>
          </a:prstGeom>
          <a:ln w="25400">
            <a:solidFill>
              <a:srgbClr val="13726A"/>
            </a:solidFill>
          </a:ln>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544F4F"/>
                </a:solidFill>
                <a:latin typeface="Arial" panose="020B0604020202020204" pitchFamily="34" charset="0"/>
                <a:cs typeface="Arial" panose="020B0604020202020204" pitchFamily="34" charset="0"/>
              </a:defRPr>
            </a:lvl1pPr>
          </a:lstStyle>
          <a:p>
            <a:fld id="{16A56B90-243C-4B05-BEC4-46E5AC275179}" type="slidenum">
              <a:rPr lang="fr-FR" smtClean="0"/>
              <a:pPr/>
              <a:t>‹N°›</a:t>
            </a:fld>
            <a:endParaRPr lang="fr-FR" dirty="0"/>
          </a:p>
        </p:txBody>
      </p:sp>
      <p:sp>
        <p:nvSpPr>
          <p:cNvPr id="7" name="Rectangle 6"/>
          <p:cNvSpPr/>
          <p:nvPr userDrawn="1"/>
        </p:nvSpPr>
        <p:spPr>
          <a:xfrm>
            <a:off x="18808" y="692696"/>
            <a:ext cx="304720" cy="6165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descr="C:\Users\Andre\AppData\Local\Temp\logo-bts-sio-origine.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534" y="-35601"/>
            <a:ext cx="1958999" cy="93610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logoMENJVA_horiz.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27584" y="6344052"/>
            <a:ext cx="1259896" cy="51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9C3330F0-C56F-44D1-BA56-8B19974563EE}"/>
              </a:ext>
            </a:extLst>
          </p:cNvPr>
          <p:cNvSpPr/>
          <p:nvPr userDrawn="1"/>
        </p:nvSpPr>
        <p:spPr>
          <a:xfrm>
            <a:off x="-37434" y="315757"/>
            <a:ext cx="430887" cy="6309321"/>
          </a:xfrm>
          <a:prstGeom prst="rect">
            <a:avLst/>
          </a:prstGeom>
        </p:spPr>
        <p:txBody>
          <a:bodyPr vert="vert270" wrap="square">
            <a:spAutoFit/>
          </a:bodyPr>
          <a:lstStyle/>
          <a:p>
            <a:r>
              <a:rPr lang="fr-FR" sz="1600" b="1" i="0" baseline="0" dirty="0">
                <a:solidFill>
                  <a:schemeClr val="bg1"/>
                </a:solidFill>
              </a:rPr>
              <a:t>BTS SIO – PNF 21 janvier 2020</a:t>
            </a:r>
            <a:endParaRPr lang="fr-FR" sz="1600" b="1" i="0" dirty="0">
              <a:solidFill>
                <a:schemeClr val="bg1"/>
              </a:solidFill>
            </a:endParaRPr>
          </a:p>
        </p:txBody>
      </p:sp>
    </p:spTree>
    <p:extLst>
      <p:ext uri="{BB962C8B-B14F-4D97-AF65-F5344CB8AC3E}">
        <p14:creationId xmlns:p14="http://schemas.microsoft.com/office/powerpoint/2010/main" val="92297291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94" r:id="rId12"/>
  </p:sldLayoutIdLst>
  <p:txStyles>
    <p:titleStyle>
      <a:lvl1pPr algn="ctr" defTabSz="914400" rtl="0" eaLnBrk="1" latinLnBrk="0" hangingPunct="1">
        <a:spcBef>
          <a:spcPct val="0"/>
        </a:spcBef>
        <a:buNone/>
        <a:defRPr sz="2800" b="1" i="0" kern="1200" cap="all" baseline="0">
          <a:solidFill>
            <a:schemeClr val="tx2">
              <a:lumMod val="50000"/>
            </a:schemeClr>
          </a:solidFill>
          <a:latin typeface="Arial" panose="020B0604020202020204" pitchFamily="34" charset="0"/>
          <a:ea typeface="+mj-ea"/>
          <a:cs typeface="+mj-cs"/>
        </a:defRPr>
      </a:lvl1pPr>
    </p:titleStyle>
    <p:bodyStyle>
      <a:lvl1pPr marL="457200" indent="-457200" algn="l" defTabSz="914400" rtl="0" eaLnBrk="1" latinLnBrk="0" hangingPunct="1">
        <a:spcBef>
          <a:spcPct val="20000"/>
        </a:spcBef>
        <a:buFont typeface="Wingdings" panose="05000000000000000000" pitchFamily="2" charset="2"/>
        <a:buChar char="Ø"/>
        <a:defRPr sz="2600" kern="1200" baseline="0">
          <a:solidFill>
            <a:srgbClr val="544F4F"/>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544F4F"/>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544F4F"/>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544F4F"/>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544F4F"/>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311973" cy="6858000"/>
          </a:xfrm>
          <a:prstGeom prst="rect">
            <a:avLst/>
          </a:prstGeom>
          <a:solidFill>
            <a:srgbClr val="AB0044"/>
          </a:solidFill>
          <a:ln w="25400">
            <a:solidFill>
              <a:srgbClr val="AB0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logoMENJVA_horiz.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0938" y="6087078"/>
            <a:ext cx="1889844" cy="77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ADC8564-BBE7-4F1B-9408-CF1EC3EA601D}"/>
              </a:ext>
            </a:extLst>
          </p:cNvPr>
          <p:cNvSpPr/>
          <p:nvPr userDrawn="1"/>
        </p:nvSpPr>
        <p:spPr>
          <a:xfrm>
            <a:off x="-59459" y="274339"/>
            <a:ext cx="430887" cy="6309321"/>
          </a:xfrm>
          <a:prstGeom prst="rect">
            <a:avLst/>
          </a:prstGeom>
        </p:spPr>
        <p:txBody>
          <a:bodyPr vert="vert270" wrap="square">
            <a:spAutoFit/>
          </a:bodyPr>
          <a:lstStyle/>
          <a:p>
            <a:r>
              <a:rPr lang="fr-FR" sz="1600" b="1" i="0" baseline="0" dirty="0">
                <a:solidFill>
                  <a:schemeClr val="bg1"/>
                </a:solidFill>
              </a:rPr>
              <a:t>BTS SIO – PNF 21 janvier 2020</a:t>
            </a:r>
            <a:endParaRPr lang="fr-FR" sz="1600" b="1" i="0" dirty="0">
              <a:solidFill>
                <a:schemeClr val="bg1"/>
              </a:solidFill>
            </a:endParaRPr>
          </a:p>
        </p:txBody>
      </p:sp>
    </p:spTree>
    <p:extLst>
      <p:ext uri="{BB962C8B-B14F-4D97-AF65-F5344CB8AC3E}">
        <p14:creationId xmlns:p14="http://schemas.microsoft.com/office/powerpoint/2010/main" val="4001292138"/>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2081B56-0A4D-410F-833E-0871C30D0430}"/>
              </a:ext>
            </a:extLst>
          </p:cNvPr>
          <p:cNvSpPr>
            <a:spLocks noGrp="1"/>
          </p:cNvSpPr>
          <p:nvPr>
            <p:ph type="ctrTitle"/>
          </p:nvPr>
        </p:nvSpPr>
        <p:spPr/>
        <p:txBody>
          <a:bodyPr/>
          <a:lstStyle/>
          <a:p>
            <a:r>
              <a:rPr lang="fr-FR" dirty="0"/>
              <a:t>Enseigner par compétences et principes d’organisation des enseignements</a:t>
            </a:r>
          </a:p>
        </p:txBody>
      </p:sp>
      <p:sp>
        <p:nvSpPr>
          <p:cNvPr id="3" name="Sous-titre 2">
            <a:extLst>
              <a:ext uri="{FF2B5EF4-FFF2-40B4-BE49-F238E27FC236}">
                <a16:creationId xmlns:a16="http://schemas.microsoft.com/office/drawing/2014/main" xmlns="" id="{40A6EE74-6B23-464F-9834-F1CABCEA8C36}"/>
              </a:ext>
            </a:extLst>
          </p:cNvPr>
          <p:cNvSpPr>
            <a:spLocks noGrp="1"/>
          </p:cNvSpPr>
          <p:nvPr>
            <p:ph type="subTitle" idx="1"/>
          </p:nvPr>
        </p:nvSpPr>
        <p:spPr>
          <a:xfrm>
            <a:off x="4564980" y="5229200"/>
            <a:ext cx="4208512" cy="985664"/>
          </a:xfrm>
          <a:ln>
            <a:noFill/>
          </a:ln>
        </p:spPr>
        <p:txBody>
          <a:bodyPr>
            <a:normAutofit lnSpcReduction="10000"/>
          </a:bodyPr>
          <a:lstStyle/>
          <a:p>
            <a:pPr algn="l"/>
            <a:r>
              <a:rPr lang="fr-FR" sz="2000" b="1" dirty="0"/>
              <a:t>Eric Deschaintre</a:t>
            </a:r>
            <a:br>
              <a:rPr lang="fr-FR" sz="2000" b="1" dirty="0"/>
            </a:br>
            <a:r>
              <a:rPr lang="fr-FR" sz="2000" b="1" dirty="0"/>
              <a:t>Laurence Bernard</a:t>
            </a:r>
            <a:br>
              <a:rPr lang="fr-FR" sz="2000" b="1" dirty="0"/>
            </a:br>
            <a:r>
              <a:rPr lang="fr-FR" sz="2000" b="1" dirty="0"/>
              <a:t>Stella </a:t>
            </a:r>
            <a:r>
              <a:rPr lang="fr-FR" sz="2000" b="1" dirty="0" err="1" smtClean="0"/>
              <a:t>Gouvenaux</a:t>
            </a:r>
            <a:endParaRPr lang="fr-FR" sz="2000" dirty="0"/>
          </a:p>
        </p:txBody>
      </p:sp>
    </p:spTree>
    <p:extLst>
      <p:ext uri="{BB962C8B-B14F-4D97-AF65-F5344CB8AC3E}">
        <p14:creationId xmlns:p14="http://schemas.microsoft.com/office/powerpoint/2010/main" val="216905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54A64181-753B-46A4-B57D-DB8E52CA9BDB}"/>
              </a:ext>
            </a:extLst>
          </p:cNvPr>
          <p:cNvPicPr>
            <a:picLocks noChangeAspect="1"/>
          </p:cNvPicPr>
          <p:nvPr/>
        </p:nvPicPr>
        <p:blipFill rotWithShape="1">
          <a:blip r:embed="rId3"/>
          <a:srcRect t="5555" b="4322"/>
          <a:stretch/>
        </p:blipFill>
        <p:spPr>
          <a:xfrm>
            <a:off x="395536" y="863222"/>
            <a:ext cx="8604448" cy="5256683"/>
          </a:xfrm>
          <a:prstGeom prst="rect">
            <a:avLst/>
          </a:prstGeom>
        </p:spPr>
      </p:pic>
      <p:sp>
        <p:nvSpPr>
          <p:cNvPr id="4" name="Titre 1">
            <a:extLst>
              <a:ext uri="{FF2B5EF4-FFF2-40B4-BE49-F238E27FC236}">
                <a16:creationId xmlns:a16="http://schemas.microsoft.com/office/drawing/2014/main" xmlns="" id="{D7EF167E-67DA-4A77-8925-0349810B25F1}"/>
              </a:ext>
            </a:extLst>
          </p:cNvPr>
          <p:cNvSpPr>
            <a:spLocks noGrp="1"/>
          </p:cNvSpPr>
          <p:nvPr>
            <p:ph type="title"/>
          </p:nvPr>
        </p:nvSpPr>
        <p:spPr>
          <a:xfrm>
            <a:off x="922338" y="0"/>
            <a:ext cx="8229600" cy="836613"/>
          </a:xfrm>
        </p:spPr>
        <p:txBody>
          <a:bodyPr/>
          <a:lstStyle/>
          <a:p>
            <a:r>
              <a:rPr lang="fr-FR" dirty="0"/>
              <a:t>  Le référentiel de compétences</a:t>
            </a:r>
          </a:p>
        </p:txBody>
      </p:sp>
      <p:sp>
        <p:nvSpPr>
          <p:cNvPr id="5" name="ZoneTexte 4">
            <a:extLst>
              <a:ext uri="{FF2B5EF4-FFF2-40B4-BE49-F238E27FC236}">
                <a16:creationId xmlns:a16="http://schemas.microsoft.com/office/drawing/2014/main" xmlns="" id="{D81BFB6A-E657-4FAA-9640-7990F4B0E0C8}"/>
              </a:ext>
            </a:extLst>
          </p:cNvPr>
          <p:cNvSpPr txBox="1"/>
          <p:nvPr/>
        </p:nvSpPr>
        <p:spPr>
          <a:xfrm>
            <a:off x="3239345" y="6309320"/>
            <a:ext cx="5293095" cy="369332"/>
          </a:xfrm>
          <a:prstGeom prst="rect">
            <a:avLst/>
          </a:prstGeom>
          <a:noFill/>
        </p:spPr>
        <p:txBody>
          <a:bodyPr wrap="square" rtlCol="0">
            <a:spAutoFit/>
          </a:bodyPr>
          <a:lstStyle/>
          <a:p>
            <a:r>
              <a:rPr lang="fr-FR" i="1" dirty="0"/>
              <a:t>Extrait du référentiel de compétences pour le bloc 1</a:t>
            </a:r>
          </a:p>
        </p:txBody>
      </p:sp>
      <p:sp>
        <p:nvSpPr>
          <p:cNvPr id="7" name="Ellipse 6">
            <a:extLst>
              <a:ext uri="{FF2B5EF4-FFF2-40B4-BE49-F238E27FC236}">
                <a16:creationId xmlns:a16="http://schemas.microsoft.com/office/drawing/2014/main" xmlns="" id="{97D1B24A-BD8D-40F8-9B60-F9459864CA9A}"/>
              </a:ext>
            </a:extLst>
          </p:cNvPr>
          <p:cNvSpPr/>
          <p:nvPr/>
        </p:nvSpPr>
        <p:spPr>
          <a:xfrm>
            <a:off x="0" y="1412776"/>
            <a:ext cx="147565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xmlns="" id="{A61E08FF-E1FE-4C1B-B81D-79F569EAED93}"/>
              </a:ext>
            </a:extLst>
          </p:cNvPr>
          <p:cNvSpPr/>
          <p:nvPr/>
        </p:nvSpPr>
        <p:spPr>
          <a:xfrm>
            <a:off x="-26034" y="2709779"/>
            <a:ext cx="147565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xmlns="" id="{6A56AC0C-824B-4B71-942B-FEDC6C896B2F}"/>
              </a:ext>
            </a:extLst>
          </p:cNvPr>
          <p:cNvSpPr/>
          <p:nvPr/>
        </p:nvSpPr>
        <p:spPr>
          <a:xfrm>
            <a:off x="184510" y="4797152"/>
            <a:ext cx="147565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926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A158115-D94E-4947-96DC-81966C2F2AE4}"/>
              </a:ext>
            </a:extLst>
          </p:cNvPr>
          <p:cNvSpPr>
            <a:spLocks noGrp="1"/>
          </p:cNvSpPr>
          <p:nvPr>
            <p:ph type="title"/>
          </p:nvPr>
        </p:nvSpPr>
        <p:spPr/>
        <p:txBody>
          <a:bodyPr/>
          <a:lstStyle/>
          <a:p>
            <a:r>
              <a:rPr lang="fr-FR" dirty="0"/>
              <a:t>  Le référentiel de compétences</a:t>
            </a:r>
          </a:p>
        </p:txBody>
      </p:sp>
      <p:pic>
        <p:nvPicPr>
          <p:cNvPr id="3" name="Image 2">
            <a:extLst>
              <a:ext uri="{FF2B5EF4-FFF2-40B4-BE49-F238E27FC236}">
                <a16:creationId xmlns:a16="http://schemas.microsoft.com/office/drawing/2014/main" xmlns="" id="{7441BAE4-0268-4E2E-BE6E-2B2FD88C5CA9}"/>
              </a:ext>
            </a:extLst>
          </p:cNvPr>
          <p:cNvPicPr>
            <a:picLocks noChangeAspect="1"/>
          </p:cNvPicPr>
          <p:nvPr/>
        </p:nvPicPr>
        <p:blipFill>
          <a:blip r:embed="rId3"/>
          <a:stretch>
            <a:fillRect/>
          </a:stretch>
        </p:blipFill>
        <p:spPr>
          <a:xfrm>
            <a:off x="395536" y="1223654"/>
            <a:ext cx="8756456" cy="4410691"/>
          </a:xfrm>
          <a:prstGeom prst="rect">
            <a:avLst/>
          </a:prstGeom>
        </p:spPr>
      </p:pic>
      <p:sp>
        <p:nvSpPr>
          <p:cNvPr id="5" name="Ellipse 4">
            <a:extLst>
              <a:ext uri="{FF2B5EF4-FFF2-40B4-BE49-F238E27FC236}">
                <a16:creationId xmlns:a16="http://schemas.microsoft.com/office/drawing/2014/main" xmlns="" id="{9363DE9F-0D45-4B42-8E73-A419897E7AD8}"/>
              </a:ext>
            </a:extLst>
          </p:cNvPr>
          <p:cNvSpPr/>
          <p:nvPr/>
        </p:nvSpPr>
        <p:spPr>
          <a:xfrm>
            <a:off x="184564" y="1772816"/>
            <a:ext cx="147565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a:extLst>
              <a:ext uri="{FF2B5EF4-FFF2-40B4-BE49-F238E27FC236}">
                <a16:creationId xmlns:a16="http://schemas.microsoft.com/office/drawing/2014/main" xmlns="" id="{E3BFC21C-65AA-4CD5-A348-6163544F1923}"/>
              </a:ext>
            </a:extLst>
          </p:cNvPr>
          <p:cNvSpPr/>
          <p:nvPr/>
        </p:nvSpPr>
        <p:spPr>
          <a:xfrm>
            <a:off x="2843808" y="1788519"/>
            <a:ext cx="208823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xmlns="" id="{085AF14C-075C-47C5-9FDE-E497F8BC4EB0}"/>
              </a:ext>
            </a:extLst>
          </p:cNvPr>
          <p:cNvSpPr/>
          <p:nvPr/>
        </p:nvSpPr>
        <p:spPr>
          <a:xfrm>
            <a:off x="5544108" y="1970691"/>
            <a:ext cx="1728192" cy="962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xmlns="" id="{1DF6D7AD-8F3C-4711-8276-5811C5CED0C1}"/>
              </a:ext>
            </a:extLst>
          </p:cNvPr>
          <p:cNvSpPr/>
          <p:nvPr/>
        </p:nvSpPr>
        <p:spPr>
          <a:xfrm>
            <a:off x="5796136" y="4797152"/>
            <a:ext cx="295232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2434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D43F2A-2690-471E-A7A1-79B7F53C3345}"/>
              </a:ext>
            </a:extLst>
          </p:cNvPr>
          <p:cNvSpPr>
            <a:spLocks noGrp="1"/>
          </p:cNvSpPr>
          <p:nvPr>
            <p:ph type="title"/>
          </p:nvPr>
        </p:nvSpPr>
        <p:spPr>
          <a:xfrm>
            <a:off x="755576" y="2996952"/>
            <a:ext cx="7772400" cy="1362075"/>
          </a:xfrm>
        </p:spPr>
        <p:txBody>
          <a:bodyPr/>
          <a:lstStyle/>
          <a:p>
            <a:r>
              <a:rPr lang="fr-FR" dirty="0"/>
              <a:t>L’organisation des enseignements</a:t>
            </a:r>
          </a:p>
        </p:txBody>
      </p:sp>
      <p:sp>
        <p:nvSpPr>
          <p:cNvPr id="3" name="Espace réservé du texte 2">
            <a:extLst>
              <a:ext uri="{FF2B5EF4-FFF2-40B4-BE49-F238E27FC236}">
                <a16:creationId xmlns:a16="http://schemas.microsoft.com/office/drawing/2014/main" xmlns="" id="{324C7A54-9673-4BA0-9FC8-2376CD7DAF1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9178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3CE3328-901B-4751-AA0C-D305C2C14239}"/>
              </a:ext>
            </a:extLst>
          </p:cNvPr>
          <p:cNvSpPr>
            <a:spLocks noGrp="1"/>
          </p:cNvSpPr>
          <p:nvPr>
            <p:ph type="title"/>
          </p:nvPr>
        </p:nvSpPr>
        <p:spPr/>
        <p:txBody>
          <a:bodyPr/>
          <a:lstStyle/>
          <a:p>
            <a:r>
              <a:rPr lang="fr-FR" dirty="0"/>
              <a:t>AVANT</a:t>
            </a:r>
          </a:p>
        </p:txBody>
      </p:sp>
      <p:pic>
        <p:nvPicPr>
          <p:cNvPr id="3" name="Image 2">
            <a:extLst>
              <a:ext uri="{FF2B5EF4-FFF2-40B4-BE49-F238E27FC236}">
                <a16:creationId xmlns:a16="http://schemas.microsoft.com/office/drawing/2014/main" xmlns="" id="{6B7F5C9C-C95C-4414-804B-3F0523481045}"/>
              </a:ext>
            </a:extLst>
          </p:cNvPr>
          <p:cNvPicPr>
            <a:picLocks noChangeAspect="1"/>
          </p:cNvPicPr>
          <p:nvPr/>
        </p:nvPicPr>
        <p:blipFill>
          <a:blip r:embed="rId3"/>
          <a:stretch>
            <a:fillRect/>
          </a:stretch>
        </p:blipFill>
        <p:spPr>
          <a:xfrm>
            <a:off x="520644" y="836712"/>
            <a:ext cx="8102711" cy="5534639"/>
          </a:xfrm>
          <a:prstGeom prst="rect">
            <a:avLst/>
          </a:prstGeom>
        </p:spPr>
      </p:pic>
    </p:spTree>
    <p:extLst>
      <p:ext uri="{BB962C8B-B14F-4D97-AF65-F5344CB8AC3E}">
        <p14:creationId xmlns:p14="http://schemas.microsoft.com/office/powerpoint/2010/main" val="3734126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335B63F-60D8-4535-A3E4-6F35C8B3D2CE}"/>
              </a:ext>
            </a:extLst>
          </p:cNvPr>
          <p:cNvSpPr>
            <a:spLocks noGrp="1"/>
          </p:cNvSpPr>
          <p:nvPr>
            <p:ph type="title"/>
          </p:nvPr>
        </p:nvSpPr>
        <p:spPr/>
        <p:txBody>
          <a:bodyPr/>
          <a:lstStyle/>
          <a:p>
            <a:r>
              <a:rPr lang="fr-FR" dirty="0"/>
              <a:t>        après</a:t>
            </a:r>
          </a:p>
        </p:txBody>
      </p:sp>
      <p:pic>
        <p:nvPicPr>
          <p:cNvPr id="3" name="Image 2">
            <a:extLst>
              <a:ext uri="{FF2B5EF4-FFF2-40B4-BE49-F238E27FC236}">
                <a16:creationId xmlns:a16="http://schemas.microsoft.com/office/drawing/2014/main" xmlns="" id="{1E8857E5-9E03-4B9D-98BE-354EC67E4FA5}"/>
              </a:ext>
            </a:extLst>
          </p:cNvPr>
          <p:cNvPicPr>
            <a:picLocks noChangeAspect="1"/>
          </p:cNvPicPr>
          <p:nvPr/>
        </p:nvPicPr>
        <p:blipFill>
          <a:blip r:embed="rId3"/>
          <a:stretch>
            <a:fillRect/>
          </a:stretch>
        </p:blipFill>
        <p:spPr>
          <a:xfrm>
            <a:off x="2195736" y="620688"/>
            <a:ext cx="6186517" cy="6004292"/>
          </a:xfrm>
          <a:prstGeom prst="rect">
            <a:avLst/>
          </a:prstGeom>
        </p:spPr>
      </p:pic>
    </p:spTree>
    <p:extLst>
      <p:ext uri="{BB962C8B-B14F-4D97-AF65-F5344CB8AC3E}">
        <p14:creationId xmlns:p14="http://schemas.microsoft.com/office/powerpoint/2010/main" val="2784690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4DAEF46-5542-42DD-B280-E6C808DFCFB8}"/>
              </a:ext>
            </a:extLst>
          </p:cNvPr>
          <p:cNvSpPr>
            <a:spLocks noGrp="1"/>
          </p:cNvSpPr>
          <p:nvPr>
            <p:ph type="title"/>
          </p:nvPr>
        </p:nvSpPr>
        <p:spPr/>
        <p:txBody>
          <a:bodyPr/>
          <a:lstStyle/>
          <a:p>
            <a:r>
              <a:rPr lang="fr-FR" dirty="0"/>
              <a:t>Des modules aux blocs</a:t>
            </a:r>
          </a:p>
        </p:txBody>
      </p:sp>
      <p:sp>
        <p:nvSpPr>
          <p:cNvPr id="3" name="Espace réservé du texte 2">
            <a:extLst>
              <a:ext uri="{FF2B5EF4-FFF2-40B4-BE49-F238E27FC236}">
                <a16:creationId xmlns:a16="http://schemas.microsoft.com/office/drawing/2014/main" xmlns="" id="{356A7246-7EB2-4B35-A0F9-6E115C39F7CC}"/>
              </a:ext>
            </a:extLst>
          </p:cNvPr>
          <p:cNvSpPr>
            <a:spLocks noGrp="1"/>
          </p:cNvSpPr>
          <p:nvPr>
            <p:ph type="body" idx="1"/>
          </p:nvPr>
        </p:nvSpPr>
        <p:spPr/>
        <p:txBody>
          <a:bodyPr/>
          <a:lstStyle/>
          <a:p>
            <a:pPr algn="ctr"/>
            <a:r>
              <a:rPr lang="fr-FR" dirty="0"/>
              <a:t>Modules</a:t>
            </a:r>
          </a:p>
        </p:txBody>
      </p:sp>
      <p:sp>
        <p:nvSpPr>
          <p:cNvPr id="4" name="Espace réservé du contenu 3">
            <a:extLst>
              <a:ext uri="{FF2B5EF4-FFF2-40B4-BE49-F238E27FC236}">
                <a16:creationId xmlns:a16="http://schemas.microsoft.com/office/drawing/2014/main" xmlns="" id="{22B0530B-D0AA-4781-A220-EECA397BEBEF}"/>
              </a:ext>
            </a:extLst>
          </p:cNvPr>
          <p:cNvSpPr>
            <a:spLocks noGrp="1"/>
          </p:cNvSpPr>
          <p:nvPr>
            <p:ph sz="half" idx="2"/>
          </p:nvPr>
        </p:nvSpPr>
        <p:spPr/>
        <p:txBody>
          <a:bodyPr>
            <a:normAutofit/>
          </a:bodyPr>
          <a:lstStyle/>
          <a:p>
            <a:r>
              <a:rPr lang="fr-FR" dirty="0"/>
              <a:t>Etudiaient un objet métier</a:t>
            </a:r>
          </a:p>
          <a:p>
            <a:pPr marL="0" indent="0">
              <a:buNone/>
            </a:pPr>
            <a:endParaRPr lang="fr-FR" dirty="0"/>
          </a:p>
          <a:p>
            <a:r>
              <a:rPr lang="fr-FR" dirty="0"/>
              <a:t>Etaient situés dans le temps</a:t>
            </a:r>
          </a:p>
          <a:p>
            <a:r>
              <a:rPr lang="fr-FR" dirty="0"/>
              <a:t>Etaient des unités d’enseignement</a:t>
            </a:r>
          </a:p>
          <a:p>
            <a:r>
              <a:rPr lang="fr-FR" dirty="0"/>
              <a:t>Etaient évalués dans plusieurs épreuves</a:t>
            </a:r>
          </a:p>
        </p:txBody>
      </p:sp>
      <p:sp>
        <p:nvSpPr>
          <p:cNvPr id="5" name="Espace réservé du texte 4">
            <a:extLst>
              <a:ext uri="{FF2B5EF4-FFF2-40B4-BE49-F238E27FC236}">
                <a16:creationId xmlns:a16="http://schemas.microsoft.com/office/drawing/2014/main" xmlns="" id="{E0FE689C-879E-4E93-9C9D-5E719C87AAE1}"/>
              </a:ext>
            </a:extLst>
          </p:cNvPr>
          <p:cNvSpPr>
            <a:spLocks noGrp="1"/>
          </p:cNvSpPr>
          <p:nvPr>
            <p:ph type="body" sz="quarter" idx="3"/>
          </p:nvPr>
        </p:nvSpPr>
        <p:spPr/>
        <p:txBody>
          <a:bodyPr/>
          <a:lstStyle/>
          <a:p>
            <a:pPr algn="ctr"/>
            <a:r>
              <a:rPr lang="fr-FR" dirty="0"/>
              <a:t>Blocs</a:t>
            </a:r>
          </a:p>
        </p:txBody>
      </p:sp>
      <p:sp>
        <p:nvSpPr>
          <p:cNvPr id="6" name="Espace réservé du contenu 5">
            <a:extLst>
              <a:ext uri="{FF2B5EF4-FFF2-40B4-BE49-F238E27FC236}">
                <a16:creationId xmlns:a16="http://schemas.microsoft.com/office/drawing/2014/main" xmlns="" id="{094FF97A-2FCD-487F-9728-3BE85608F56E}"/>
              </a:ext>
            </a:extLst>
          </p:cNvPr>
          <p:cNvSpPr>
            <a:spLocks noGrp="1"/>
          </p:cNvSpPr>
          <p:nvPr>
            <p:ph sz="quarter" idx="4"/>
          </p:nvPr>
        </p:nvSpPr>
        <p:spPr/>
        <p:txBody>
          <a:bodyPr>
            <a:normAutofit/>
          </a:bodyPr>
          <a:lstStyle/>
          <a:p>
            <a:r>
              <a:rPr lang="fr-FR" dirty="0"/>
              <a:t>Acquérir les </a:t>
            </a:r>
            <a:r>
              <a:rPr lang="fr-FR" dirty="0">
                <a:solidFill>
                  <a:schemeClr val="accent1"/>
                </a:solidFill>
              </a:rPr>
              <a:t>compétences</a:t>
            </a:r>
            <a:r>
              <a:rPr lang="fr-FR" dirty="0"/>
              <a:t> d’un métier</a:t>
            </a:r>
          </a:p>
          <a:p>
            <a:r>
              <a:rPr lang="fr-FR" dirty="0">
                <a:solidFill>
                  <a:schemeClr val="tx1"/>
                </a:solidFill>
              </a:rPr>
              <a:t>Compétences travaillées</a:t>
            </a:r>
            <a:r>
              <a:rPr lang="fr-FR" dirty="0"/>
              <a:t> </a:t>
            </a:r>
            <a:r>
              <a:rPr lang="fr-FR" dirty="0">
                <a:solidFill>
                  <a:schemeClr val="accent1"/>
                </a:solidFill>
              </a:rPr>
              <a:t>sur 2 ans</a:t>
            </a:r>
          </a:p>
          <a:p>
            <a:r>
              <a:rPr lang="fr-FR" dirty="0"/>
              <a:t>Ne sont pas des </a:t>
            </a:r>
            <a:r>
              <a:rPr lang="fr-FR" dirty="0">
                <a:solidFill>
                  <a:schemeClr val="accent1"/>
                </a:solidFill>
              </a:rPr>
              <a:t>unités d’enseignement</a:t>
            </a:r>
          </a:p>
          <a:p>
            <a:r>
              <a:rPr lang="fr-FR" dirty="0"/>
              <a:t>Sont évalués dans </a:t>
            </a:r>
            <a:r>
              <a:rPr lang="fr-FR" dirty="0">
                <a:solidFill>
                  <a:schemeClr val="accent1"/>
                </a:solidFill>
              </a:rPr>
              <a:t>une seule épreuve</a:t>
            </a:r>
          </a:p>
        </p:txBody>
      </p:sp>
    </p:spTree>
    <p:extLst>
      <p:ext uri="{BB962C8B-B14F-4D97-AF65-F5344CB8AC3E}">
        <p14:creationId xmlns:p14="http://schemas.microsoft.com/office/powerpoint/2010/main" val="9999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0B67ED85-F3C2-4299-9F6B-6025F8D14A4B}"/>
              </a:ext>
            </a:extLst>
          </p:cNvPr>
          <p:cNvPicPr>
            <a:picLocks noChangeAspect="1"/>
          </p:cNvPicPr>
          <p:nvPr/>
        </p:nvPicPr>
        <p:blipFill>
          <a:blip r:embed="rId3"/>
          <a:stretch>
            <a:fillRect/>
          </a:stretch>
        </p:blipFill>
        <p:spPr>
          <a:xfrm>
            <a:off x="356599" y="1052181"/>
            <a:ext cx="8430802" cy="4753638"/>
          </a:xfrm>
          <a:prstGeom prst="rect">
            <a:avLst/>
          </a:prstGeom>
        </p:spPr>
      </p:pic>
      <p:sp>
        <p:nvSpPr>
          <p:cNvPr id="16" name="ZoneTexte 15">
            <a:extLst>
              <a:ext uri="{FF2B5EF4-FFF2-40B4-BE49-F238E27FC236}">
                <a16:creationId xmlns:a16="http://schemas.microsoft.com/office/drawing/2014/main" xmlns="" id="{96B47AC2-2792-42E7-BF16-F17AE8E323D1}"/>
              </a:ext>
            </a:extLst>
          </p:cNvPr>
          <p:cNvSpPr txBox="1"/>
          <p:nvPr/>
        </p:nvSpPr>
        <p:spPr>
          <a:xfrm>
            <a:off x="2167136" y="1873249"/>
            <a:ext cx="1308500" cy="307777"/>
          </a:xfrm>
          <a:prstGeom prst="rect">
            <a:avLst/>
          </a:prstGeom>
          <a:noFill/>
        </p:spPr>
        <p:txBody>
          <a:bodyPr wrap="none" rtlCol="0">
            <a:spAutoFit/>
          </a:bodyPr>
          <a:lstStyle/>
          <a:p>
            <a:r>
              <a:rPr lang="fr-FR" sz="1400" dirty="0">
                <a:solidFill>
                  <a:schemeClr val="bg1"/>
                </a:solidFill>
              </a:rPr>
              <a:t>Bloc 1 commun</a:t>
            </a:r>
            <a:endParaRPr lang="fr-FR" dirty="0">
              <a:solidFill>
                <a:schemeClr val="bg1"/>
              </a:solidFill>
            </a:endParaRPr>
          </a:p>
        </p:txBody>
      </p:sp>
      <p:sp>
        <p:nvSpPr>
          <p:cNvPr id="17" name="ZoneTexte 16">
            <a:extLst>
              <a:ext uri="{FF2B5EF4-FFF2-40B4-BE49-F238E27FC236}">
                <a16:creationId xmlns:a16="http://schemas.microsoft.com/office/drawing/2014/main" xmlns="" id="{DE90505D-D135-454F-B625-CF48A5DD6258}"/>
              </a:ext>
            </a:extLst>
          </p:cNvPr>
          <p:cNvSpPr txBox="1"/>
          <p:nvPr/>
        </p:nvSpPr>
        <p:spPr>
          <a:xfrm>
            <a:off x="4211960" y="2420888"/>
            <a:ext cx="1429430" cy="307777"/>
          </a:xfrm>
          <a:prstGeom prst="rect">
            <a:avLst/>
          </a:prstGeom>
          <a:noFill/>
        </p:spPr>
        <p:txBody>
          <a:bodyPr wrap="none" rtlCol="0">
            <a:spAutoFit/>
          </a:bodyPr>
          <a:lstStyle/>
          <a:p>
            <a:r>
              <a:rPr lang="fr-FR" sz="1400" dirty="0">
                <a:solidFill>
                  <a:schemeClr val="bg1"/>
                </a:solidFill>
              </a:rPr>
              <a:t>Bloc 2 par option</a:t>
            </a:r>
            <a:endParaRPr lang="fr-FR" dirty="0">
              <a:solidFill>
                <a:schemeClr val="bg1"/>
              </a:solidFill>
            </a:endParaRPr>
          </a:p>
        </p:txBody>
      </p:sp>
      <p:sp>
        <p:nvSpPr>
          <p:cNvPr id="18" name="ZoneTexte 17">
            <a:extLst>
              <a:ext uri="{FF2B5EF4-FFF2-40B4-BE49-F238E27FC236}">
                <a16:creationId xmlns:a16="http://schemas.microsoft.com/office/drawing/2014/main" xmlns="" id="{AA13F436-AA43-4500-8C43-06A40C3D7677}"/>
              </a:ext>
            </a:extLst>
          </p:cNvPr>
          <p:cNvSpPr txBox="1"/>
          <p:nvPr/>
        </p:nvSpPr>
        <p:spPr>
          <a:xfrm>
            <a:off x="5580112" y="3275111"/>
            <a:ext cx="1984069" cy="307777"/>
          </a:xfrm>
          <a:prstGeom prst="rect">
            <a:avLst/>
          </a:prstGeom>
          <a:noFill/>
        </p:spPr>
        <p:txBody>
          <a:bodyPr wrap="none" rtlCol="0">
            <a:spAutoFit/>
          </a:bodyPr>
          <a:lstStyle/>
          <a:p>
            <a:r>
              <a:rPr lang="fr-FR" sz="1400" dirty="0">
                <a:solidFill>
                  <a:schemeClr val="bg1"/>
                </a:solidFill>
              </a:rPr>
              <a:t>par option en 2de année</a:t>
            </a:r>
            <a:endParaRPr lang="fr-FR" dirty="0">
              <a:solidFill>
                <a:schemeClr val="bg1"/>
              </a:solidFill>
            </a:endParaRPr>
          </a:p>
        </p:txBody>
      </p:sp>
      <p:sp>
        <p:nvSpPr>
          <p:cNvPr id="19" name="Rectangle 18">
            <a:extLst>
              <a:ext uri="{FF2B5EF4-FFF2-40B4-BE49-F238E27FC236}">
                <a16:creationId xmlns:a16="http://schemas.microsoft.com/office/drawing/2014/main" xmlns="" id="{EF6E5E90-2255-40A4-A13E-291592DC7D3A}"/>
              </a:ext>
            </a:extLst>
          </p:cNvPr>
          <p:cNvSpPr/>
          <p:nvPr/>
        </p:nvSpPr>
        <p:spPr>
          <a:xfrm>
            <a:off x="3839762" y="3121222"/>
            <a:ext cx="665567" cy="307777"/>
          </a:xfrm>
          <a:prstGeom prst="rect">
            <a:avLst/>
          </a:prstGeom>
        </p:spPr>
        <p:txBody>
          <a:bodyPr wrap="none">
            <a:spAutoFit/>
          </a:bodyPr>
          <a:lstStyle/>
          <a:p>
            <a:r>
              <a:rPr lang="fr-FR" sz="1400" dirty="0">
                <a:solidFill>
                  <a:schemeClr val="bg1"/>
                </a:solidFill>
              </a:rPr>
              <a:t>Bloc 3 </a:t>
            </a:r>
            <a:endParaRPr lang="fr-FR" sz="1400" dirty="0"/>
          </a:p>
        </p:txBody>
      </p:sp>
      <p:sp>
        <p:nvSpPr>
          <p:cNvPr id="20" name="ZoneTexte 19">
            <a:extLst>
              <a:ext uri="{FF2B5EF4-FFF2-40B4-BE49-F238E27FC236}">
                <a16:creationId xmlns:a16="http://schemas.microsoft.com/office/drawing/2014/main" xmlns="" id="{36E2B683-75F0-4FEA-B7A4-864C929DD708}"/>
              </a:ext>
            </a:extLst>
          </p:cNvPr>
          <p:cNvSpPr txBox="1"/>
          <p:nvPr/>
        </p:nvSpPr>
        <p:spPr>
          <a:xfrm>
            <a:off x="1163799" y="3002093"/>
            <a:ext cx="1940788" cy="307777"/>
          </a:xfrm>
          <a:prstGeom prst="rect">
            <a:avLst/>
          </a:prstGeom>
          <a:noFill/>
        </p:spPr>
        <p:txBody>
          <a:bodyPr wrap="none" rtlCol="0">
            <a:spAutoFit/>
          </a:bodyPr>
          <a:lstStyle/>
          <a:p>
            <a:r>
              <a:rPr lang="fr-FR" sz="1400" dirty="0">
                <a:solidFill>
                  <a:schemeClr val="bg1"/>
                </a:solidFill>
              </a:rPr>
              <a:t>Commun en 1ere année</a:t>
            </a:r>
            <a:endParaRPr lang="fr-FR" dirty="0">
              <a:solidFill>
                <a:schemeClr val="bg1"/>
              </a:solidFill>
            </a:endParaRPr>
          </a:p>
        </p:txBody>
      </p:sp>
      <p:sp>
        <p:nvSpPr>
          <p:cNvPr id="25" name="Rectangle 24">
            <a:extLst>
              <a:ext uri="{FF2B5EF4-FFF2-40B4-BE49-F238E27FC236}">
                <a16:creationId xmlns:a16="http://schemas.microsoft.com/office/drawing/2014/main" xmlns="" id="{0B2A5F11-93E6-4CFE-BB22-5B01EC3BA890}"/>
              </a:ext>
            </a:extLst>
          </p:cNvPr>
          <p:cNvSpPr/>
          <p:nvPr/>
        </p:nvSpPr>
        <p:spPr>
          <a:xfrm>
            <a:off x="3475636" y="3609297"/>
            <a:ext cx="1540102" cy="307777"/>
          </a:xfrm>
          <a:prstGeom prst="rect">
            <a:avLst/>
          </a:prstGeom>
        </p:spPr>
        <p:txBody>
          <a:bodyPr wrap="none">
            <a:spAutoFit/>
          </a:bodyPr>
          <a:lstStyle/>
          <a:p>
            <a:r>
              <a:rPr lang="fr-FR" sz="1400" dirty="0">
                <a:solidFill>
                  <a:schemeClr val="bg1"/>
                </a:solidFill>
              </a:rPr>
              <a:t>Ateliers par option</a:t>
            </a:r>
            <a:endParaRPr lang="fr-FR" sz="1400" dirty="0"/>
          </a:p>
        </p:txBody>
      </p:sp>
      <p:sp>
        <p:nvSpPr>
          <p:cNvPr id="26" name="Rectangle 25">
            <a:extLst>
              <a:ext uri="{FF2B5EF4-FFF2-40B4-BE49-F238E27FC236}">
                <a16:creationId xmlns:a16="http://schemas.microsoft.com/office/drawing/2014/main" xmlns="" id="{D74E01C1-E873-49C4-8D6F-5811B492C1F2}"/>
              </a:ext>
            </a:extLst>
          </p:cNvPr>
          <p:cNvSpPr/>
          <p:nvPr/>
        </p:nvSpPr>
        <p:spPr>
          <a:xfrm>
            <a:off x="3707904" y="4221701"/>
            <a:ext cx="620683" cy="307777"/>
          </a:xfrm>
          <a:prstGeom prst="rect">
            <a:avLst/>
          </a:prstGeom>
        </p:spPr>
        <p:txBody>
          <a:bodyPr wrap="none">
            <a:spAutoFit/>
          </a:bodyPr>
          <a:lstStyle/>
          <a:p>
            <a:r>
              <a:rPr lang="fr-FR" sz="1400" dirty="0"/>
              <a:t>CEJM</a:t>
            </a:r>
            <a:r>
              <a:rPr lang="fr-FR" sz="1400" dirty="0">
                <a:solidFill>
                  <a:schemeClr val="bg1"/>
                </a:solidFill>
              </a:rPr>
              <a:t> </a:t>
            </a:r>
            <a:endParaRPr lang="fr-FR" sz="1400" dirty="0"/>
          </a:p>
        </p:txBody>
      </p:sp>
      <p:sp>
        <p:nvSpPr>
          <p:cNvPr id="27" name="Rectangle 26">
            <a:extLst>
              <a:ext uri="{FF2B5EF4-FFF2-40B4-BE49-F238E27FC236}">
                <a16:creationId xmlns:a16="http://schemas.microsoft.com/office/drawing/2014/main" xmlns="" id="{804D3D50-C02F-450D-B08A-02346B4D7FB3}"/>
              </a:ext>
            </a:extLst>
          </p:cNvPr>
          <p:cNvSpPr/>
          <p:nvPr/>
        </p:nvSpPr>
        <p:spPr>
          <a:xfrm>
            <a:off x="2863871" y="4531344"/>
            <a:ext cx="916469" cy="307777"/>
          </a:xfrm>
          <a:prstGeom prst="rect">
            <a:avLst/>
          </a:prstGeom>
        </p:spPr>
        <p:txBody>
          <a:bodyPr wrap="none">
            <a:spAutoFit/>
          </a:bodyPr>
          <a:lstStyle/>
          <a:p>
            <a:r>
              <a:rPr lang="fr-FR" sz="1400" dirty="0">
                <a:solidFill>
                  <a:schemeClr val="bg1"/>
                </a:solidFill>
              </a:rPr>
              <a:t>Culture G </a:t>
            </a:r>
          </a:p>
        </p:txBody>
      </p:sp>
      <p:sp>
        <p:nvSpPr>
          <p:cNvPr id="32" name="Rectangle 31">
            <a:extLst>
              <a:ext uri="{FF2B5EF4-FFF2-40B4-BE49-F238E27FC236}">
                <a16:creationId xmlns:a16="http://schemas.microsoft.com/office/drawing/2014/main" xmlns="" id="{1644F7B3-A4ED-487E-AB89-1DD1B100E223}"/>
              </a:ext>
            </a:extLst>
          </p:cNvPr>
          <p:cNvSpPr/>
          <p:nvPr/>
        </p:nvSpPr>
        <p:spPr>
          <a:xfrm>
            <a:off x="2989321" y="4860804"/>
            <a:ext cx="748923" cy="307777"/>
          </a:xfrm>
          <a:prstGeom prst="rect">
            <a:avLst/>
          </a:prstGeom>
        </p:spPr>
        <p:txBody>
          <a:bodyPr wrap="none">
            <a:spAutoFit/>
          </a:bodyPr>
          <a:lstStyle/>
          <a:p>
            <a:r>
              <a:rPr lang="fr-FR" sz="1400" dirty="0">
                <a:solidFill>
                  <a:schemeClr val="bg1"/>
                </a:solidFill>
              </a:rPr>
              <a:t>Anglais </a:t>
            </a:r>
            <a:endParaRPr lang="fr-FR" sz="1400" dirty="0"/>
          </a:p>
        </p:txBody>
      </p:sp>
      <p:sp>
        <p:nvSpPr>
          <p:cNvPr id="33" name="Rectangle 32">
            <a:extLst>
              <a:ext uri="{FF2B5EF4-FFF2-40B4-BE49-F238E27FC236}">
                <a16:creationId xmlns:a16="http://schemas.microsoft.com/office/drawing/2014/main" xmlns="" id="{54F8BD4A-6D1B-496E-A27E-62C84ABB1EEB}"/>
              </a:ext>
            </a:extLst>
          </p:cNvPr>
          <p:cNvSpPr/>
          <p:nvPr/>
        </p:nvSpPr>
        <p:spPr>
          <a:xfrm>
            <a:off x="2958981" y="5190264"/>
            <a:ext cx="689548" cy="307777"/>
          </a:xfrm>
          <a:prstGeom prst="rect">
            <a:avLst/>
          </a:prstGeom>
        </p:spPr>
        <p:txBody>
          <a:bodyPr wrap="none">
            <a:spAutoFit/>
          </a:bodyPr>
          <a:lstStyle/>
          <a:p>
            <a:r>
              <a:rPr lang="fr-FR" sz="1400" dirty="0">
                <a:solidFill>
                  <a:schemeClr val="bg1"/>
                </a:solidFill>
              </a:rPr>
              <a:t>Maths </a:t>
            </a:r>
            <a:endParaRPr lang="fr-FR" sz="1400" dirty="0"/>
          </a:p>
        </p:txBody>
      </p:sp>
      <p:sp>
        <p:nvSpPr>
          <p:cNvPr id="13" name="Rectangle 12">
            <a:extLst>
              <a:ext uri="{FF2B5EF4-FFF2-40B4-BE49-F238E27FC236}">
                <a16:creationId xmlns:a16="http://schemas.microsoft.com/office/drawing/2014/main" xmlns="" id="{BF697F9C-E2E4-4B41-BE90-00D68A03BFC8}"/>
              </a:ext>
            </a:extLst>
          </p:cNvPr>
          <p:cNvSpPr/>
          <p:nvPr/>
        </p:nvSpPr>
        <p:spPr>
          <a:xfrm>
            <a:off x="5198764" y="4013715"/>
            <a:ext cx="724878" cy="231237"/>
          </a:xfrm>
          <a:prstGeom prst="rect">
            <a:avLst/>
          </a:prstGeom>
        </p:spPr>
        <p:txBody>
          <a:bodyPr wrap="none">
            <a:spAutoFit/>
          </a:bodyPr>
          <a:lstStyle/>
          <a:p>
            <a:r>
              <a:rPr lang="fr-FR" sz="1400" dirty="0">
                <a:solidFill>
                  <a:schemeClr val="bg1"/>
                </a:solidFill>
              </a:rPr>
              <a:t>CEJMA </a:t>
            </a:r>
            <a:endParaRPr lang="fr-FR" sz="1400" dirty="0"/>
          </a:p>
        </p:txBody>
      </p:sp>
      <p:sp>
        <p:nvSpPr>
          <p:cNvPr id="14" name="Titre 1">
            <a:extLst>
              <a:ext uri="{FF2B5EF4-FFF2-40B4-BE49-F238E27FC236}">
                <a16:creationId xmlns:a16="http://schemas.microsoft.com/office/drawing/2014/main" xmlns="" id="{ACAA01D3-AEDF-473F-95D0-F88BE5AD206B}"/>
              </a:ext>
            </a:extLst>
          </p:cNvPr>
          <p:cNvSpPr txBox="1">
            <a:spLocks/>
          </p:cNvSpPr>
          <p:nvPr/>
        </p:nvSpPr>
        <p:spPr>
          <a:xfrm>
            <a:off x="914400" y="154417"/>
            <a:ext cx="8229600" cy="836712"/>
          </a:xfrm>
          <a:prstGeom prst="rect">
            <a:avLst/>
          </a:prstGeom>
        </p:spPr>
        <p:txBody>
          <a:bodyPr/>
          <a:lstStyle>
            <a:lvl1pPr algn="ctr" defTabSz="914400" rtl="0" eaLnBrk="1" latinLnBrk="0" hangingPunct="1">
              <a:spcBef>
                <a:spcPct val="0"/>
              </a:spcBef>
              <a:buNone/>
              <a:defRPr sz="2800" b="1" i="0" kern="1200" cap="all" baseline="0">
                <a:solidFill>
                  <a:schemeClr val="tx2">
                    <a:lumMod val="50000"/>
                  </a:schemeClr>
                </a:solidFill>
                <a:latin typeface="Arial" panose="020B0604020202020204" pitchFamily="34" charset="0"/>
                <a:ea typeface="+mj-ea"/>
                <a:cs typeface="+mj-cs"/>
              </a:defRPr>
            </a:lvl1pPr>
          </a:lstStyle>
          <a:p>
            <a:r>
              <a:rPr lang="fr-FR" dirty="0"/>
              <a:t>Les blocs au fil des semestres</a:t>
            </a:r>
          </a:p>
        </p:txBody>
      </p:sp>
    </p:spTree>
    <p:extLst>
      <p:ext uri="{BB962C8B-B14F-4D97-AF65-F5344CB8AC3E}">
        <p14:creationId xmlns:p14="http://schemas.microsoft.com/office/powerpoint/2010/main" val="419493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4A1AA8-DCA9-415B-8F0A-3D921D806A21}"/>
              </a:ext>
            </a:extLst>
          </p:cNvPr>
          <p:cNvSpPr>
            <a:spLocks noGrp="1"/>
          </p:cNvSpPr>
          <p:nvPr>
            <p:ph type="title"/>
          </p:nvPr>
        </p:nvSpPr>
        <p:spPr/>
        <p:txBody>
          <a:bodyPr/>
          <a:lstStyle/>
          <a:p>
            <a:r>
              <a:rPr lang="fr-FR" dirty="0"/>
              <a:t>Principes d’organisation </a:t>
            </a:r>
          </a:p>
        </p:txBody>
      </p:sp>
      <p:sp>
        <p:nvSpPr>
          <p:cNvPr id="3" name="Espace réservé du contenu 2">
            <a:extLst>
              <a:ext uri="{FF2B5EF4-FFF2-40B4-BE49-F238E27FC236}">
                <a16:creationId xmlns:a16="http://schemas.microsoft.com/office/drawing/2014/main" xmlns="" id="{DF1C2436-BEC3-4EDD-8C63-C2D2CD306C1F}"/>
              </a:ext>
            </a:extLst>
          </p:cNvPr>
          <p:cNvSpPr>
            <a:spLocks noGrp="1"/>
          </p:cNvSpPr>
          <p:nvPr>
            <p:ph idx="1"/>
          </p:nvPr>
        </p:nvSpPr>
        <p:spPr/>
        <p:txBody>
          <a:bodyPr>
            <a:normAutofit/>
          </a:bodyPr>
          <a:lstStyle/>
          <a:p>
            <a:r>
              <a:rPr lang="fr-FR" dirty="0">
                <a:solidFill>
                  <a:schemeClr val="accent1">
                    <a:lumMod val="75000"/>
                  </a:schemeClr>
                </a:solidFill>
              </a:rPr>
              <a:t>Faire des choix </a:t>
            </a:r>
            <a:r>
              <a:rPr lang="fr-FR" dirty="0"/>
              <a:t>au sein de chaque équipe en fonction de :</a:t>
            </a:r>
          </a:p>
          <a:p>
            <a:r>
              <a:rPr lang="fr-FR" dirty="0"/>
              <a:t>La </a:t>
            </a:r>
            <a:r>
              <a:rPr lang="fr-FR" dirty="0">
                <a:solidFill>
                  <a:schemeClr val="accent1">
                    <a:lumMod val="75000"/>
                  </a:schemeClr>
                </a:solidFill>
              </a:rPr>
              <a:t>modalité</a:t>
            </a:r>
            <a:r>
              <a:rPr lang="fr-FR" dirty="0"/>
              <a:t> de la formation </a:t>
            </a:r>
          </a:p>
          <a:p>
            <a:r>
              <a:rPr lang="fr-FR" dirty="0"/>
              <a:t>Des quotités de service, des </a:t>
            </a:r>
            <a:r>
              <a:rPr lang="fr-FR" dirty="0">
                <a:solidFill>
                  <a:schemeClr val="accent1">
                    <a:lumMod val="75000"/>
                  </a:schemeClr>
                </a:solidFill>
              </a:rPr>
              <a:t>compétences et appétences </a:t>
            </a:r>
            <a:r>
              <a:rPr lang="fr-FR" dirty="0"/>
              <a:t>des enseignants</a:t>
            </a:r>
          </a:p>
          <a:p>
            <a:r>
              <a:rPr lang="fr-FR" dirty="0"/>
              <a:t>D’un </a:t>
            </a:r>
            <a:r>
              <a:rPr lang="fr-FR" dirty="0">
                <a:solidFill>
                  <a:schemeClr val="accent1">
                    <a:lumMod val="75000"/>
                  </a:schemeClr>
                </a:solidFill>
              </a:rPr>
              <a:t>degré d’approfondissement </a:t>
            </a:r>
            <a:r>
              <a:rPr lang="fr-FR" dirty="0"/>
              <a:t>dans l’acquisition des compétences</a:t>
            </a:r>
          </a:p>
          <a:p>
            <a:r>
              <a:rPr lang="fr-FR" dirty="0"/>
              <a:t>Des relations de </a:t>
            </a:r>
            <a:r>
              <a:rPr lang="fr-FR" dirty="0">
                <a:solidFill>
                  <a:schemeClr val="accent1">
                    <a:lumMod val="75000"/>
                  </a:schemeClr>
                </a:solidFill>
              </a:rPr>
              <a:t>dépendances entre compétences</a:t>
            </a:r>
            <a:r>
              <a:rPr lang="fr-FR" dirty="0"/>
              <a:t> à travailler avec les étudiants</a:t>
            </a:r>
          </a:p>
        </p:txBody>
      </p:sp>
    </p:spTree>
    <p:extLst>
      <p:ext uri="{BB962C8B-B14F-4D97-AF65-F5344CB8AC3E}">
        <p14:creationId xmlns:p14="http://schemas.microsoft.com/office/powerpoint/2010/main" val="422946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ABC638-465A-43A3-BB57-C142AC680C34}"/>
              </a:ext>
            </a:extLst>
          </p:cNvPr>
          <p:cNvSpPr>
            <a:spLocks noGrp="1"/>
          </p:cNvSpPr>
          <p:nvPr>
            <p:ph type="title"/>
          </p:nvPr>
        </p:nvSpPr>
        <p:spPr>
          <a:xfrm>
            <a:off x="1636899" y="5439"/>
            <a:ext cx="7538040" cy="836712"/>
          </a:xfrm>
        </p:spPr>
        <p:txBody>
          <a:bodyPr/>
          <a:lstStyle/>
          <a:p>
            <a:r>
              <a:rPr lang="fr-FR" dirty="0"/>
              <a:t>les Scénarios proposés</a:t>
            </a:r>
          </a:p>
        </p:txBody>
      </p:sp>
      <p:pic>
        <p:nvPicPr>
          <p:cNvPr id="4" name="Image 3">
            <a:extLst>
              <a:ext uri="{FF2B5EF4-FFF2-40B4-BE49-F238E27FC236}">
                <a16:creationId xmlns:a16="http://schemas.microsoft.com/office/drawing/2014/main" xmlns="" id="{6A437FF4-EC4D-4CF9-AAAF-925ECAF33568}"/>
              </a:ext>
            </a:extLst>
          </p:cNvPr>
          <p:cNvPicPr>
            <a:picLocks noChangeAspect="1"/>
          </p:cNvPicPr>
          <p:nvPr/>
        </p:nvPicPr>
        <p:blipFill>
          <a:blip r:embed="rId3"/>
          <a:stretch>
            <a:fillRect/>
          </a:stretch>
        </p:blipFill>
        <p:spPr>
          <a:xfrm>
            <a:off x="334505" y="2780928"/>
            <a:ext cx="8830907" cy="444656"/>
          </a:xfrm>
          <a:prstGeom prst="rect">
            <a:avLst/>
          </a:prstGeom>
        </p:spPr>
      </p:pic>
      <p:pic>
        <p:nvPicPr>
          <p:cNvPr id="5" name="Image 4">
            <a:extLst>
              <a:ext uri="{FF2B5EF4-FFF2-40B4-BE49-F238E27FC236}">
                <a16:creationId xmlns:a16="http://schemas.microsoft.com/office/drawing/2014/main" xmlns="" id="{B851DC2F-0D08-42CF-8243-F177D5C202A7}"/>
              </a:ext>
            </a:extLst>
          </p:cNvPr>
          <p:cNvPicPr>
            <a:picLocks noChangeAspect="1"/>
          </p:cNvPicPr>
          <p:nvPr/>
        </p:nvPicPr>
        <p:blipFill>
          <a:blip r:embed="rId4"/>
          <a:stretch>
            <a:fillRect/>
          </a:stretch>
        </p:blipFill>
        <p:spPr>
          <a:xfrm>
            <a:off x="334505" y="3429000"/>
            <a:ext cx="8840434" cy="2219635"/>
          </a:xfrm>
          <a:prstGeom prst="rect">
            <a:avLst/>
          </a:prstGeom>
        </p:spPr>
      </p:pic>
      <p:sp>
        <p:nvSpPr>
          <p:cNvPr id="6" name="ZoneTexte 5">
            <a:extLst>
              <a:ext uri="{FF2B5EF4-FFF2-40B4-BE49-F238E27FC236}">
                <a16:creationId xmlns:a16="http://schemas.microsoft.com/office/drawing/2014/main" xmlns="" id="{021D510D-C945-4F7A-AE93-C513432786B9}"/>
              </a:ext>
            </a:extLst>
          </p:cNvPr>
          <p:cNvSpPr txBox="1"/>
          <p:nvPr/>
        </p:nvSpPr>
        <p:spPr>
          <a:xfrm>
            <a:off x="539553" y="1156102"/>
            <a:ext cx="8604448" cy="646331"/>
          </a:xfrm>
          <a:prstGeom prst="rect">
            <a:avLst/>
          </a:prstGeom>
          <a:noFill/>
        </p:spPr>
        <p:txBody>
          <a:bodyPr wrap="square" rtlCol="0">
            <a:spAutoFit/>
          </a:bodyPr>
          <a:lstStyle/>
          <a:p>
            <a:r>
              <a:rPr lang="fr-FR" dirty="0"/>
              <a:t>Extrait du document d’accompagnement pédagogique, annexe 1 </a:t>
            </a:r>
          </a:p>
          <a:p>
            <a:r>
              <a:rPr lang="fr-FR" dirty="0"/>
              <a:t>Scénarios d’organisation des enseignements</a:t>
            </a:r>
          </a:p>
        </p:txBody>
      </p:sp>
    </p:spTree>
    <p:extLst>
      <p:ext uri="{BB962C8B-B14F-4D97-AF65-F5344CB8AC3E}">
        <p14:creationId xmlns:p14="http://schemas.microsoft.com/office/powerpoint/2010/main" val="368944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0877B82-AC98-477A-902C-7C6B21D2E78A}"/>
              </a:ext>
            </a:extLst>
          </p:cNvPr>
          <p:cNvSpPr>
            <a:spLocks noGrp="1"/>
          </p:cNvSpPr>
          <p:nvPr>
            <p:ph type="title"/>
          </p:nvPr>
        </p:nvSpPr>
        <p:spPr/>
        <p:txBody>
          <a:bodyPr/>
          <a:lstStyle/>
          <a:p>
            <a:r>
              <a:rPr lang="fr-FR" dirty="0"/>
              <a:t>Enseigner à un public mixé</a:t>
            </a:r>
          </a:p>
        </p:txBody>
      </p:sp>
      <p:sp>
        <p:nvSpPr>
          <p:cNvPr id="3" name="Espace réservé du contenu 2">
            <a:extLst>
              <a:ext uri="{FF2B5EF4-FFF2-40B4-BE49-F238E27FC236}">
                <a16:creationId xmlns:a16="http://schemas.microsoft.com/office/drawing/2014/main" xmlns="" id="{E741DB3C-42B6-4B30-9EC0-EAA432058489}"/>
              </a:ext>
            </a:extLst>
          </p:cNvPr>
          <p:cNvSpPr>
            <a:spLocks noGrp="1"/>
          </p:cNvSpPr>
          <p:nvPr>
            <p:ph idx="1"/>
          </p:nvPr>
        </p:nvSpPr>
        <p:spPr/>
        <p:txBody>
          <a:bodyPr/>
          <a:lstStyle/>
          <a:p>
            <a:r>
              <a:rPr lang="fr-FR" dirty="0"/>
              <a:t>Un témoignage </a:t>
            </a:r>
            <a:r>
              <a:rPr lang="fr-FR"/>
              <a:t>du lycée </a:t>
            </a:r>
            <a:endParaRPr lang="fr-FR" dirty="0"/>
          </a:p>
        </p:txBody>
      </p:sp>
      <p:pic>
        <p:nvPicPr>
          <p:cNvPr id="4" name="Image 3">
            <a:extLst>
              <a:ext uri="{FF2B5EF4-FFF2-40B4-BE49-F238E27FC236}">
                <a16:creationId xmlns:a16="http://schemas.microsoft.com/office/drawing/2014/main" xmlns="" id="{C3E03F9A-BA7A-40D1-9848-B70C383C82A7}"/>
              </a:ext>
            </a:extLst>
          </p:cNvPr>
          <p:cNvPicPr>
            <a:picLocks noChangeAspect="1"/>
          </p:cNvPicPr>
          <p:nvPr/>
        </p:nvPicPr>
        <p:blipFill>
          <a:blip r:embed="rId3"/>
          <a:stretch>
            <a:fillRect/>
          </a:stretch>
        </p:blipFill>
        <p:spPr>
          <a:xfrm>
            <a:off x="467544" y="576583"/>
            <a:ext cx="8676456" cy="5704833"/>
          </a:xfrm>
          <a:prstGeom prst="rect">
            <a:avLst/>
          </a:prstGeom>
        </p:spPr>
      </p:pic>
    </p:spTree>
    <p:extLst>
      <p:ext uri="{BB962C8B-B14F-4D97-AF65-F5344CB8AC3E}">
        <p14:creationId xmlns:p14="http://schemas.microsoft.com/office/powerpoint/2010/main" val="405590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4AF70B-AEEA-4486-B08E-68310AD56754}"/>
              </a:ext>
            </a:extLst>
          </p:cNvPr>
          <p:cNvSpPr>
            <a:spLocks noGrp="1"/>
          </p:cNvSpPr>
          <p:nvPr>
            <p:ph type="title"/>
          </p:nvPr>
        </p:nvSpPr>
        <p:spPr/>
        <p:txBody>
          <a:bodyPr/>
          <a:lstStyle/>
          <a:p>
            <a:r>
              <a:rPr lang="fr-FR" dirty="0"/>
              <a:t>Btsinfo.fr</a:t>
            </a:r>
          </a:p>
        </p:txBody>
      </p:sp>
      <p:pic>
        <p:nvPicPr>
          <p:cNvPr id="3" name="Image 2">
            <a:extLst>
              <a:ext uri="{FF2B5EF4-FFF2-40B4-BE49-F238E27FC236}">
                <a16:creationId xmlns:a16="http://schemas.microsoft.com/office/drawing/2014/main" xmlns="" id="{8C7D89C3-0234-4538-B185-3257040C2B20}"/>
              </a:ext>
            </a:extLst>
          </p:cNvPr>
          <p:cNvPicPr>
            <a:picLocks noChangeAspect="1"/>
          </p:cNvPicPr>
          <p:nvPr/>
        </p:nvPicPr>
        <p:blipFill>
          <a:blip r:embed="rId3"/>
          <a:stretch>
            <a:fillRect/>
          </a:stretch>
        </p:blipFill>
        <p:spPr>
          <a:xfrm>
            <a:off x="690653" y="778433"/>
            <a:ext cx="7762693" cy="6079567"/>
          </a:xfrm>
          <a:prstGeom prst="rect">
            <a:avLst/>
          </a:prstGeom>
        </p:spPr>
      </p:pic>
    </p:spTree>
    <p:extLst>
      <p:ext uri="{BB962C8B-B14F-4D97-AF65-F5344CB8AC3E}">
        <p14:creationId xmlns:p14="http://schemas.microsoft.com/office/powerpoint/2010/main" val="365233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D43F2A-2690-471E-A7A1-79B7F53C3345}"/>
              </a:ext>
            </a:extLst>
          </p:cNvPr>
          <p:cNvSpPr>
            <a:spLocks noGrp="1"/>
          </p:cNvSpPr>
          <p:nvPr>
            <p:ph type="title"/>
          </p:nvPr>
        </p:nvSpPr>
        <p:spPr/>
        <p:txBody>
          <a:bodyPr/>
          <a:lstStyle/>
          <a:p>
            <a:r>
              <a:rPr lang="fr-FR" dirty="0"/>
              <a:t>CEJMA</a:t>
            </a:r>
          </a:p>
        </p:txBody>
      </p:sp>
      <p:sp>
        <p:nvSpPr>
          <p:cNvPr id="3" name="Espace réservé du texte 2">
            <a:extLst>
              <a:ext uri="{FF2B5EF4-FFF2-40B4-BE49-F238E27FC236}">
                <a16:creationId xmlns:a16="http://schemas.microsoft.com/office/drawing/2014/main" xmlns="" id="{324C7A54-9673-4BA0-9FC8-2376CD7DAF17}"/>
              </a:ext>
            </a:extLst>
          </p:cNvPr>
          <p:cNvSpPr>
            <a:spLocks noGrp="1"/>
          </p:cNvSpPr>
          <p:nvPr>
            <p:ph type="body" idx="1"/>
          </p:nvPr>
        </p:nvSpPr>
        <p:spPr/>
        <p:txBody>
          <a:bodyPr>
            <a:normAutofit fontScale="92500"/>
          </a:bodyPr>
          <a:lstStyle/>
          <a:p>
            <a:r>
              <a:rPr lang="fr-FR" sz="3600" dirty="0"/>
              <a:t>Culture économique, juridique et managériale appliquée à l’informatique</a:t>
            </a:r>
          </a:p>
        </p:txBody>
      </p:sp>
      <p:sp>
        <p:nvSpPr>
          <p:cNvPr id="4" name="Rectangle 3">
            <a:extLst>
              <a:ext uri="{FF2B5EF4-FFF2-40B4-BE49-F238E27FC236}">
                <a16:creationId xmlns:a16="http://schemas.microsoft.com/office/drawing/2014/main" xmlns="" id="{4835AA1B-726F-4469-AD7F-5AABCFB20395}"/>
              </a:ext>
            </a:extLst>
          </p:cNvPr>
          <p:cNvSpPr/>
          <p:nvPr/>
        </p:nvSpPr>
        <p:spPr>
          <a:xfrm>
            <a:off x="5972200" y="5733256"/>
            <a:ext cx="2522513" cy="646331"/>
          </a:xfrm>
          <a:prstGeom prst="rect">
            <a:avLst/>
          </a:prstGeom>
        </p:spPr>
        <p:txBody>
          <a:bodyPr wrap="square">
            <a:spAutoFit/>
          </a:bodyPr>
          <a:lstStyle/>
          <a:p>
            <a:r>
              <a:rPr lang="fr-FR" b="1" dirty="0"/>
              <a:t>Laurence Bernard</a:t>
            </a:r>
            <a:br>
              <a:rPr lang="fr-FR" b="1" dirty="0"/>
            </a:br>
            <a:r>
              <a:rPr lang="fr-FR" b="1" dirty="0"/>
              <a:t>Stella </a:t>
            </a:r>
            <a:r>
              <a:rPr lang="fr-FR" b="1" dirty="0" err="1"/>
              <a:t>Gouveneaux</a:t>
            </a:r>
            <a:endParaRPr lang="fr-FR" dirty="0"/>
          </a:p>
        </p:txBody>
      </p:sp>
    </p:spTree>
    <p:extLst>
      <p:ext uri="{BB962C8B-B14F-4D97-AF65-F5344CB8AC3E}">
        <p14:creationId xmlns:p14="http://schemas.microsoft.com/office/powerpoint/2010/main" val="366992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72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11CA03E-7EC7-4A9A-8B7E-37C3D9CA055D}"/>
              </a:ext>
            </a:extLst>
          </p:cNvPr>
          <p:cNvSpPr>
            <a:spLocks noGrp="1"/>
          </p:cNvSpPr>
          <p:nvPr>
            <p:ph type="title"/>
          </p:nvPr>
        </p:nvSpPr>
        <p:spPr/>
        <p:txBody>
          <a:bodyPr/>
          <a:lstStyle/>
          <a:p>
            <a:r>
              <a:rPr lang="fr-FR" dirty="0"/>
              <a:t>Qui sommes nous ?</a:t>
            </a:r>
          </a:p>
        </p:txBody>
      </p:sp>
      <p:pic>
        <p:nvPicPr>
          <p:cNvPr id="4" name="Image 3">
            <a:extLst>
              <a:ext uri="{FF2B5EF4-FFF2-40B4-BE49-F238E27FC236}">
                <a16:creationId xmlns:a16="http://schemas.microsoft.com/office/drawing/2014/main" xmlns="" id="{66ED819F-C9CA-4379-A17E-4F1A012F4CD0}"/>
              </a:ext>
            </a:extLst>
          </p:cNvPr>
          <p:cNvPicPr>
            <a:picLocks noChangeAspect="1"/>
          </p:cNvPicPr>
          <p:nvPr/>
        </p:nvPicPr>
        <p:blipFill>
          <a:blip r:embed="rId3"/>
          <a:stretch>
            <a:fillRect/>
          </a:stretch>
        </p:blipFill>
        <p:spPr>
          <a:xfrm>
            <a:off x="2771800" y="836712"/>
            <a:ext cx="6025872" cy="5911638"/>
          </a:xfrm>
          <a:prstGeom prst="rect">
            <a:avLst/>
          </a:prstGeom>
        </p:spPr>
      </p:pic>
      <p:sp>
        <p:nvSpPr>
          <p:cNvPr id="5" name="ZoneTexte 4">
            <a:extLst>
              <a:ext uri="{FF2B5EF4-FFF2-40B4-BE49-F238E27FC236}">
                <a16:creationId xmlns:a16="http://schemas.microsoft.com/office/drawing/2014/main" xmlns="" id="{EC5ED1D5-FD4B-47FA-B980-969647123139}"/>
              </a:ext>
            </a:extLst>
          </p:cNvPr>
          <p:cNvSpPr txBox="1"/>
          <p:nvPr/>
        </p:nvSpPr>
        <p:spPr>
          <a:xfrm>
            <a:off x="611560" y="1268760"/>
            <a:ext cx="2160240" cy="5232202"/>
          </a:xfrm>
          <a:prstGeom prst="rect">
            <a:avLst/>
          </a:prstGeom>
          <a:noFill/>
        </p:spPr>
        <p:txBody>
          <a:bodyPr wrap="square" rtlCol="0">
            <a:spAutoFit/>
          </a:bodyPr>
          <a:lstStyle/>
          <a:p>
            <a:r>
              <a:rPr lang="fr-FR" b="1" dirty="0"/>
              <a:t>158 sections</a:t>
            </a:r>
          </a:p>
          <a:p>
            <a:r>
              <a:rPr lang="fr-FR" b="1" dirty="0"/>
              <a:t>62 CFA</a:t>
            </a:r>
          </a:p>
          <a:p>
            <a:r>
              <a:rPr lang="fr-FR" b="1" dirty="0"/>
              <a:t>7500 étudiants </a:t>
            </a:r>
          </a:p>
          <a:p>
            <a:r>
              <a:rPr lang="fr-FR" b="1" dirty="0"/>
              <a:t>(public et privé SC)</a:t>
            </a:r>
          </a:p>
          <a:p>
            <a:endParaRPr lang="fr-FR" b="1" dirty="0"/>
          </a:p>
          <a:p>
            <a:r>
              <a:rPr lang="fr-FR" b="1" dirty="0"/>
              <a:t>7120 candidats en 2019</a:t>
            </a:r>
          </a:p>
          <a:p>
            <a:endParaRPr lang="fr-FR" b="1" dirty="0"/>
          </a:p>
          <a:p>
            <a:r>
              <a:rPr lang="fr-FR" b="1" dirty="0" err="1"/>
              <a:t>Tx</a:t>
            </a:r>
            <a:r>
              <a:rPr lang="fr-FR" b="1" dirty="0"/>
              <a:t> réussite/présents : 73%</a:t>
            </a:r>
          </a:p>
          <a:p>
            <a:endParaRPr lang="fr-FR" b="1" dirty="0"/>
          </a:p>
          <a:p>
            <a:r>
              <a:rPr lang="fr-FR" b="1" dirty="0"/>
              <a:t>5000 nouveaux diplômés chaque année</a:t>
            </a:r>
          </a:p>
          <a:p>
            <a:endParaRPr lang="fr-FR" b="1" dirty="0"/>
          </a:p>
          <a:p>
            <a:r>
              <a:rPr lang="fr-FR" b="1" dirty="0" err="1"/>
              <a:t>Parcoursup</a:t>
            </a:r>
            <a:r>
              <a:rPr lang="fr-FR" b="1" dirty="0"/>
              <a:t> </a:t>
            </a:r>
            <a:br>
              <a:rPr lang="fr-FR" b="1" dirty="0"/>
            </a:br>
            <a:r>
              <a:rPr lang="fr-FR" b="1" dirty="0"/>
              <a:t>11eme BTS / 119 </a:t>
            </a:r>
          </a:p>
          <a:p>
            <a:endParaRPr lang="fr-FR" sz="1400" dirty="0"/>
          </a:p>
          <a:p>
            <a:endParaRPr lang="fr-FR" sz="1400" dirty="0"/>
          </a:p>
        </p:txBody>
      </p:sp>
    </p:spTree>
    <p:extLst>
      <p:ext uri="{BB962C8B-B14F-4D97-AF65-F5344CB8AC3E}">
        <p14:creationId xmlns:p14="http://schemas.microsoft.com/office/powerpoint/2010/main" val="281807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628AE13-DBF8-4887-8682-BF10EDC1F8FD}"/>
              </a:ext>
            </a:extLst>
          </p:cNvPr>
          <p:cNvSpPr>
            <a:spLocks noGrp="1"/>
          </p:cNvSpPr>
          <p:nvPr>
            <p:ph type="title"/>
          </p:nvPr>
        </p:nvSpPr>
        <p:spPr/>
        <p:txBody>
          <a:bodyPr/>
          <a:lstStyle/>
          <a:p>
            <a:r>
              <a:rPr lang="fr-FR" dirty="0"/>
              <a:t>Qui sommes nous ?</a:t>
            </a:r>
          </a:p>
        </p:txBody>
      </p:sp>
      <p:pic>
        <p:nvPicPr>
          <p:cNvPr id="3" name="Image 2">
            <a:extLst>
              <a:ext uri="{FF2B5EF4-FFF2-40B4-BE49-F238E27FC236}">
                <a16:creationId xmlns:a16="http://schemas.microsoft.com/office/drawing/2014/main" xmlns="" id="{9B62195F-357A-41CB-AC05-2541234ACC34}"/>
              </a:ext>
            </a:extLst>
          </p:cNvPr>
          <p:cNvPicPr>
            <a:picLocks noChangeAspect="1"/>
          </p:cNvPicPr>
          <p:nvPr/>
        </p:nvPicPr>
        <p:blipFill>
          <a:blip r:embed="rId3"/>
          <a:stretch>
            <a:fillRect/>
          </a:stretch>
        </p:blipFill>
        <p:spPr>
          <a:xfrm>
            <a:off x="0" y="1784195"/>
            <a:ext cx="9144000" cy="3289610"/>
          </a:xfrm>
          <a:prstGeom prst="rect">
            <a:avLst/>
          </a:prstGeom>
        </p:spPr>
      </p:pic>
      <p:sp>
        <p:nvSpPr>
          <p:cNvPr id="4" name="ZoneTexte 3">
            <a:extLst>
              <a:ext uri="{FF2B5EF4-FFF2-40B4-BE49-F238E27FC236}">
                <a16:creationId xmlns:a16="http://schemas.microsoft.com/office/drawing/2014/main" xmlns="" id="{BFA16E88-AB77-427E-AF36-4DAE61E79A60}"/>
              </a:ext>
            </a:extLst>
          </p:cNvPr>
          <p:cNvSpPr txBox="1"/>
          <p:nvPr/>
        </p:nvSpPr>
        <p:spPr>
          <a:xfrm>
            <a:off x="-65379" y="4221088"/>
            <a:ext cx="987771" cy="369332"/>
          </a:xfrm>
          <a:prstGeom prst="rect">
            <a:avLst/>
          </a:prstGeom>
          <a:noFill/>
        </p:spPr>
        <p:txBody>
          <a:bodyPr wrap="none" rtlCol="0">
            <a:spAutoFit/>
          </a:bodyPr>
          <a:lstStyle/>
          <a:p>
            <a:r>
              <a:rPr lang="fr-FR" dirty="0"/>
              <a:t>Nouméa</a:t>
            </a:r>
          </a:p>
        </p:txBody>
      </p:sp>
      <p:sp>
        <p:nvSpPr>
          <p:cNvPr id="5" name="ZoneTexte 4">
            <a:extLst>
              <a:ext uri="{FF2B5EF4-FFF2-40B4-BE49-F238E27FC236}">
                <a16:creationId xmlns:a16="http://schemas.microsoft.com/office/drawing/2014/main" xmlns="" id="{638D9A8C-F666-4710-A875-9DC9028820A4}"/>
              </a:ext>
            </a:extLst>
          </p:cNvPr>
          <p:cNvSpPr txBox="1"/>
          <p:nvPr/>
        </p:nvSpPr>
        <p:spPr>
          <a:xfrm>
            <a:off x="1403648" y="4053810"/>
            <a:ext cx="950260" cy="369332"/>
          </a:xfrm>
          <a:prstGeom prst="rect">
            <a:avLst/>
          </a:prstGeom>
          <a:noFill/>
        </p:spPr>
        <p:txBody>
          <a:bodyPr wrap="none" rtlCol="0">
            <a:spAutoFit/>
          </a:bodyPr>
          <a:lstStyle/>
          <a:p>
            <a:r>
              <a:rPr lang="fr-FR" dirty="0"/>
              <a:t>Papeete</a:t>
            </a:r>
          </a:p>
        </p:txBody>
      </p:sp>
      <p:sp>
        <p:nvSpPr>
          <p:cNvPr id="6" name="ZoneTexte 5">
            <a:extLst>
              <a:ext uri="{FF2B5EF4-FFF2-40B4-BE49-F238E27FC236}">
                <a16:creationId xmlns:a16="http://schemas.microsoft.com/office/drawing/2014/main" xmlns="" id="{0342B71D-DDC4-4127-896E-27E41E1D8A04}"/>
              </a:ext>
            </a:extLst>
          </p:cNvPr>
          <p:cNvSpPr txBox="1"/>
          <p:nvPr/>
        </p:nvSpPr>
        <p:spPr>
          <a:xfrm>
            <a:off x="4211960" y="2636912"/>
            <a:ext cx="1334020" cy="646331"/>
          </a:xfrm>
          <a:prstGeom prst="rect">
            <a:avLst/>
          </a:prstGeom>
          <a:noFill/>
        </p:spPr>
        <p:txBody>
          <a:bodyPr wrap="none" rtlCol="0">
            <a:spAutoFit/>
          </a:bodyPr>
          <a:lstStyle/>
          <a:p>
            <a:r>
              <a:rPr lang="fr-FR" dirty="0"/>
              <a:t>Guadeloupe</a:t>
            </a:r>
          </a:p>
          <a:p>
            <a:r>
              <a:rPr lang="fr-FR" dirty="0"/>
              <a:t>Martinique</a:t>
            </a:r>
          </a:p>
        </p:txBody>
      </p:sp>
      <p:sp>
        <p:nvSpPr>
          <p:cNvPr id="7" name="ZoneTexte 6">
            <a:extLst>
              <a:ext uri="{FF2B5EF4-FFF2-40B4-BE49-F238E27FC236}">
                <a16:creationId xmlns:a16="http://schemas.microsoft.com/office/drawing/2014/main" xmlns="" id="{C39F102B-0667-4B40-9912-2045EEAED738}"/>
              </a:ext>
            </a:extLst>
          </p:cNvPr>
          <p:cNvSpPr txBox="1"/>
          <p:nvPr/>
        </p:nvSpPr>
        <p:spPr>
          <a:xfrm>
            <a:off x="8028384" y="4036422"/>
            <a:ext cx="975011" cy="369332"/>
          </a:xfrm>
          <a:prstGeom prst="rect">
            <a:avLst/>
          </a:prstGeom>
          <a:noFill/>
        </p:spPr>
        <p:txBody>
          <a:bodyPr wrap="none" rtlCol="0">
            <a:spAutoFit/>
          </a:bodyPr>
          <a:lstStyle/>
          <a:p>
            <a:r>
              <a:rPr lang="fr-FR" dirty="0"/>
              <a:t>Mayotte</a:t>
            </a:r>
          </a:p>
        </p:txBody>
      </p:sp>
      <p:sp>
        <p:nvSpPr>
          <p:cNvPr id="12" name="ZoneTexte 11">
            <a:extLst>
              <a:ext uri="{FF2B5EF4-FFF2-40B4-BE49-F238E27FC236}">
                <a16:creationId xmlns:a16="http://schemas.microsoft.com/office/drawing/2014/main" xmlns="" id="{1B499131-2084-48FC-9614-168D22A04B4B}"/>
              </a:ext>
            </a:extLst>
          </p:cNvPr>
          <p:cNvSpPr txBox="1"/>
          <p:nvPr/>
        </p:nvSpPr>
        <p:spPr>
          <a:xfrm>
            <a:off x="7884368" y="4704473"/>
            <a:ext cx="1222579" cy="369332"/>
          </a:xfrm>
          <a:prstGeom prst="rect">
            <a:avLst/>
          </a:prstGeom>
          <a:noFill/>
        </p:spPr>
        <p:txBody>
          <a:bodyPr wrap="none" rtlCol="0">
            <a:spAutoFit/>
          </a:bodyPr>
          <a:lstStyle/>
          <a:p>
            <a:r>
              <a:rPr lang="fr-FR" dirty="0"/>
              <a:t>La Réunion</a:t>
            </a:r>
          </a:p>
        </p:txBody>
      </p:sp>
    </p:spTree>
    <p:extLst>
      <p:ext uri="{BB962C8B-B14F-4D97-AF65-F5344CB8AC3E}">
        <p14:creationId xmlns:p14="http://schemas.microsoft.com/office/powerpoint/2010/main" val="158348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18A596E-2E24-406B-9F6E-21935451DC5C}"/>
              </a:ext>
            </a:extLst>
          </p:cNvPr>
          <p:cNvSpPr>
            <a:spLocks noGrp="1"/>
          </p:cNvSpPr>
          <p:nvPr>
            <p:ph type="title"/>
          </p:nvPr>
        </p:nvSpPr>
        <p:spPr/>
        <p:txBody>
          <a:bodyPr/>
          <a:lstStyle/>
          <a:p>
            <a:r>
              <a:rPr lang="fr-FR" dirty="0"/>
              <a:t>Un </a:t>
            </a:r>
            <a:r>
              <a:rPr lang="fr-FR" dirty="0" err="1"/>
              <a:t>etablissement</a:t>
            </a:r>
            <a:endParaRPr lang="fr-FR" dirty="0"/>
          </a:p>
        </p:txBody>
      </p:sp>
      <p:pic>
        <p:nvPicPr>
          <p:cNvPr id="3" name="Image 2">
            <a:extLst>
              <a:ext uri="{FF2B5EF4-FFF2-40B4-BE49-F238E27FC236}">
                <a16:creationId xmlns:a16="http://schemas.microsoft.com/office/drawing/2014/main" xmlns="" id="{08DC5D4F-D1DD-4A0F-BF55-64FAA5D021E9}"/>
              </a:ext>
            </a:extLst>
          </p:cNvPr>
          <p:cNvPicPr>
            <a:picLocks noChangeAspect="1"/>
          </p:cNvPicPr>
          <p:nvPr/>
        </p:nvPicPr>
        <p:blipFill>
          <a:blip r:embed="rId3"/>
          <a:stretch>
            <a:fillRect/>
          </a:stretch>
        </p:blipFill>
        <p:spPr>
          <a:xfrm>
            <a:off x="0" y="836712"/>
            <a:ext cx="9144000" cy="5288767"/>
          </a:xfrm>
          <a:prstGeom prst="rect">
            <a:avLst/>
          </a:prstGeom>
        </p:spPr>
      </p:pic>
    </p:spTree>
    <p:extLst>
      <p:ext uri="{BB962C8B-B14F-4D97-AF65-F5344CB8AC3E}">
        <p14:creationId xmlns:p14="http://schemas.microsoft.com/office/powerpoint/2010/main" val="318933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4AF70B-AEEA-4486-B08E-68310AD56754}"/>
              </a:ext>
            </a:extLst>
          </p:cNvPr>
          <p:cNvSpPr>
            <a:spLocks noGrp="1"/>
          </p:cNvSpPr>
          <p:nvPr>
            <p:ph type="title"/>
          </p:nvPr>
        </p:nvSpPr>
        <p:spPr/>
        <p:txBody>
          <a:bodyPr/>
          <a:lstStyle/>
          <a:p>
            <a:r>
              <a:rPr lang="fr-FR" dirty="0"/>
              <a:t>Btsinfo.fr</a:t>
            </a:r>
          </a:p>
        </p:txBody>
      </p:sp>
      <p:pic>
        <p:nvPicPr>
          <p:cNvPr id="4" name="Image 3">
            <a:extLst>
              <a:ext uri="{FF2B5EF4-FFF2-40B4-BE49-F238E27FC236}">
                <a16:creationId xmlns:a16="http://schemas.microsoft.com/office/drawing/2014/main" xmlns="" id="{C6D88098-1595-43EE-AEAF-35088F202618}"/>
              </a:ext>
            </a:extLst>
          </p:cNvPr>
          <p:cNvPicPr>
            <a:picLocks noChangeAspect="1"/>
          </p:cNvPicPr>
          <p:nvPr/>
        </p:nvPicPr>
        <p:blipFill>
          <a:blip r:embed="rId3"/>
          <a:stretch>
            <a:fillRect/>
          </a:stretch>
        </p:blipFill>
        <p:spPr>
          <a:xfrm>
            <a:off x="827584" y="756761"/>
            <a:ext cx="7727184" cy="6101239"/>
          </a:xfrm>
          <a:prstGeom prst="rect">
            <a:avLst/>
          </a:prstGeom>
        </p:spPr>
      </p:pic>
    </p:spTree>
    <p:extLst>
      <p:ext uri="{BB962C8B-B14F-4D97-AF65-F5344CB8AC3E}">
        <p14:creationId xmlns:p14="http://schemas.microsoft.com/office/powerpoint/2010/main" val="67909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D43F2A-2690-471E-A7A1-79B7F53C3345}"/>
              </a:ext>
            </a:extLst>
          </p:cNvPr>
          <p:cNvSpPr>
            <a:spLocks noGrp="1"/>
          </p:cNvSpPr>
          <p:nvPr>
            <p:ph type="title"/>
          </p:nvPr>
        </p:nvSpPr>
        <p:spPr>
          <a:xfrm>
            <a:off x="755576" y="2924944"/>
            <a:ext cx="7772400" cy="1362075"/>
          </a:xfrm>
        </p:spPr>
        <p:txBody>
          <a:bodyPr/>
          <a:lstStyle/>
          <a:p>
            <a:r>
              <a:rPr lang="fr-FR" dirty="0"/>
              <a:t>Enseigner par </a:t>
            </a:r>
            <a:r>
              <a:rPr lang="fr-FR" dirty="0" err="1"/>
              <a:t>competences</a:t>
            </a:r>
            <a:endParaRPr lang="fr-FR" dirty="0"/>
          </a:p>
        </p:txBody>
      </p:sp>
      <p:sp>
        <p:nvSpPr>
          <p:cNvPr id="3" name="Espace réservé du texte 2">
            <a:extLst>
              <a:ext uri="{FF2B5EF4-FFF2-40B4-BE49-F238E27FC236}">
                <a16:creationId xmlns:a16="http://schemas.microsoft.com/office/drawing/2014/main" xmlns="" id="{324C7A54-9673-4BA0-9FC8-2376CD7DAF1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04254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52BB28-068B-4894-BB8E-FC54774DC451}"/>
              </a:ext>
            </a:extLst>
          </p:cNvPr>
          <p:cNvSpPr>
            <a:spLocks noGrp="1"/>
          </p:cNvSpPr>
          <p:nvPr>
            <p:ph type="title"/>
          </p:nvPr>
        </p:nvSpPr>
        <p:spPr/>
        <p:txBody>
          <a:bodyPr/>
          <a:lstStyle/>
          <a:p>
            <a:r>
              <a:rPr lang="fr-FR" dirty="0"/>
              <a:t>Enseigner par compétences</a:t>
            </a:r>
          </a:p>
        </p:txBody>
      </p:sp>
      <p:sp>
        <p:nvSpPr>
          <p:cNvPr id="3" name="Espace réservé du contenu 2">
            <a:extLst>
              <a:ext uri="{FF2B5EF4-FFF2-40B4-BE49-F238E27FC236}">
                <a16:creationId xmlns:a16="http://schemas.microsoft.com/office/drawing/2014/main" xmlns="" id="{9FAB36F5-09AB-4E3F-93D9-4DF72B4C0A3C}"/>
              </a:ext>
            </a:extLst>
          </p:cNvPr>
          <p:cNvSpPr>
            <a:spLocks noGrp="1"/>
          </p:cNvSpPr>
          <p:nvPr>
            <p:ph idx="1"/>
          </p:nvPr>
        </p:nvSpPr>
        <p:spPr/>
        <p:txBody>
          <a:bodyPr>
            <a:normAutofit/>
          </a:bodyPr>
          <a:lstStyle/>
          <a:p>
            <a:r>
              <a:rPr lang="fr-FR" dirty="0"/>
              <a:t>Situer son enseignement dans un </a:t>
            </a:r>
            <a:r>
              <a:rPr lang="fr-FR" dirty="0">
                <a:solidFill>
                  <a:schemeClr val="accent1">
                    <a:lumMod val="75000"/>
                  </a:schemeClr>
                </a:solidFill>
              </a:rPr>
              <a:t>contexte professionnel</a:t>
            </a:r>
            <a:r>
              <a:rPr lang="fr-FR" dirty="0"/>
              <a:t>, par rapport à un </a:t>
            </a:r>
            <a:r>
              <a:rPr lang="fr-FR" dirty="0">
                <a:solidFill>
                  <a:schemeClr val="accent1">
                    <a:lumMod val="75000"/>
                  </a:schemeClr>
                </a:solidFill>
              </a:rPr>
              <a:t>besoin significatif du métier préparé</a:t>
            </a:r>
          </a:p>
          <a:p>
            <a:endParaRPr lang="fr-FR" dirty="0">
              <a:solidFill>
                <a:schemeClr val="accent1">
                  <a:lumMod val="75000"/>
                </a:schemeClr>
              </a:solidFill>
            </a:endParaRPr>
          </a:p>
          <a:p>
            <a:r>
              <a:rPr lang="fr-FR" dirty="0"/>
              <a:t>Apprendre à mobiliser et acquérir des </a:t>
            </a:r>
            <a:r>
              <a:rPr lang="fr-FR" dirty="0">
                <a:solidFill>
                  <a:schemeClr val="accent1">
                    <a:lumMod val="75000"/>
                  </a:schemeClr>
                </a:solidFill>
              </a:rPr>
              <a:t>savoirs</a:t>
            </a:r>
            <a:r>
              <a:rPr lang="fr-FR" dirty="0"/>
              <a:t> </a:t>
            </a:r>
            <a:r>
              <a:rPr lang="fr-FR" dirty="0">
                <a:solidFill>
                  <a:schemeClr val="accent1"/>
                </a:solidFill>
              </a:rPr>
              <a:t>techniques, économiques, juridiques </a:t>
            </a:r>
            <a:r>
              <a:rPr lang="fr-FR" dirty="0"/>
              <a:t>pour résoudre un problème métier</a:t>
            </a:r>
          </a:p>
          <a:p>
            <a:endParaRPr lang="fr-FR" dirty="0"/>
          </a:p>
          <a:p>
            <a:r>
              <a:rPr lang="fr-FR" dirty="0"/>
              <a:t>Proposer </a:t>
            </a:r>
            <a:r>
              <a:rPr lang="fr-FR" dirty="0">
                <a:solidFill>
                  <a:schemeClr val="accent1">
                    <a:lumMod val="75000"/>
                  </a:schemeClr>
                </a:solidFill>
              </a:rPr>
              <a:t>différentes situations </a:t>
            </a:r>
            <a:r>
              <a:rPr lang="fr-FR" dirty="0"/>
              <a:t>pour éprouver / conforter une compétence</a:t>
            </a:r>
          </a:p>
          <a:p>
            <a:pPr marL="0" indent="0">
              <a:buNone/>
            </a:pPr>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72143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52BB28-068B-4894-BB8E-FC54774DC451}"/>
              </a:ext>
            </a:extLst>
          </p:cNvPr>
          <p:cNvSpPr>
            <a:spLocks noGrp="1"/>
          </p:cNvSpPr>
          <p:nvPr>
            <p:ph type="title"/>
          </p:nvPr>
        </p:nvSpPr>
        <p:spPr/>
        <p:txBody>
          <a:bodyPr/>
          <a:lstStyle/>
          <a:p>
            <a:r>
              <a:rPr lang="fr-FR" dirty="0"/>
              <a:t>Enseigner par compétences</a:t>
            </a:r>
          </a:p>
        </p:txBody>
      </p:sp>
      <p:sp>
        <p:nvSpPr>
          <p:cNvPr id="3" name="Espace réservé du contenu 2">
            <a:extLst>
              <a:ext uri="{FF2B5EF4-FFF2-40B4-BE49-F238E27FC236}">
                <a16:creationId xmlns:a16="http://schemas.microsoft.com/office/drawing/2014/main" xmlns="" id="{9FAB36F5-09AB-4E3F-93D9-4DF72B4C0A3C}"/>
              </a:ext>
            </a:extLst>
          </p:cNvPr>
          <p:cNvSpPr>
            <a:spLocks noGrp="1"/>
          </p:cNvSpPr>
          <p:nvPr>
            <p:ph idx="1"/>
          </p:nvPr>
        </p:nvSpPr>
        <p:spPr/>
        <p:txBody>
          <a:bodyPr>
            <a:normAutofit/>
          </a:bodyPr>
          <a:lstStyle/>
          <a:p>
            <a:r>
              <a:rPr lang="fr-FR" dirty="0"/>
              <a:t>Veiller à </a:t>
            </a:r>
            <a:r>
              <a:rPr lang="fr-FR" dirty="0">
                <a:solidFill>
                  <a:schemeClr val="accent1">
                    <a:lumMod val="75000"/>
                  </a:schemeClr>
                </a:solidFill>
              </a:rPr>
              <a:t>conserver une trace</a:t>
            </a:r>
            <a:r>
              <a:rPr lang="fr-FR" dirty="0"/>
              <a:t> des réalisations, des acquis (le portfolio)</a:t>
            </a:r>
          </a:p>
          <a:p>
            <a:endParaRPr lang="fr-FR" dirty="0"/>
          </a:p>
          <a:p>
            <a:r>
              <a:rPr lang="fr-FR" dirty="0"/>
              <a:t>Favoriser le </a:t>
            </a:r>
            <a:r>
              <a:rPr lang="fr-FR" dirty="0">
                <a:solidFill>
                  <a:schemeClr val="accent1">
                    <a:lumMod val="75000"/>
                  </a:schemeClr>
                </a:solidFill>
              </a:rPr>
              <a:t>travail collectif en projet</a:t>
            </a:r>
            <a:r>
              <a:rPr lang="fr-FR" dirty="0"/>
              <a:t>, notamment durant les ateliers de professionnalisation</a:t>
            </a:r>
          </a:p>
          <a:p>
            <a:endParaRPr lang="fr-FR" dirty="0"/>
          </a:p>
          <a:p>
            <a:r>
              <a:rPr lang="fr-FR" dirty="0"/>
              <a:t>Favoriser les </a:t>
            </a:r>
            <a:r>
              <a:rPr lang="fr-FR" i="1" dirty="0">
                <a:solidFill>
                  <a:schemeClr val="accent1">
                    <a:lumMod val="75000"/>
                  </a:schemeClr>
                </a:solidFill>
              </a:rPr>
              <a:t>soft </a:t>
            </a:r>
            <a:r>
              <a:rPr lang="fr-FR" i="1" dirty="0" err="1">
                <a:solidFill>
                  <a:schemeClr val="accent1">
                    <a:lumMod val="75000"/>
                  </a:schemeClr>
                </a:solidFill>
              </a:rPr>
              <a:t>skills</a:t>
            </a:r>
            <a:r>
              <a:rPr lang="fr-FR" i="1" dirty="0">
                <a:solidFill>
                  <a:schemeClr val="accent1">
                    <a:lumMod val="75000"/>
                  </a:schemeClr>
                </a:solidFill>
              </a:rPr>
              <a:t> </a:t>
            </a:r>
            <a:r>
              <a:rPr lang="fr-FR" dirty="0"/>
              <a:t>savoir-être, empathie, confiance en soi, etc.</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50705819"/>
      </p:ext>
    </p:extLst>
  </p:cSld>
  <p:clrMapOvr>
    <a:masterClrMapping/>
  </p:clrMapOvr>
</p:sld>
</file>

<file path=ppt/theme/theme1.xml><?xml version="1.0" encoding="utf-8"?>
<a:theme xmlns:a="http://schemas.openxmlformats.org/drawingml/2006/main" name="Conception personnalisée">
  <a:themeElements>
    <a:clrScheme name="Personnalisé 1">
      <a:dk1>
        <a:srgbClr val="4D5B6B"/>
      </a:dk1>
      <a:lt1>
        <a:srgbClr val="FFFFFF"/>
      </a:lt1>
      <a:dk2>
        <a:srgbClr val="675D59"/>
      </a:dk2>
      <a:lt2>
        <a:srgbClr val="FFFFFF"/>
      </a:lt2>
      <a:accent1>
        <a:srgbClr val="AB0044"/>
      </a:accent1>
      <a:accent2>
        <a:srgbClr val="7F7F7F"/>
      </a:accent2>
      <a:accent3>
        <a:srgbClr val="7F5185"/>
      </a:accent3>
      <a:accent4>
        <a:srgbClr val="89AAD3"/>
      </a:accent4>
      <a:accent5>
        <a:srgbClr val="8F5B4B"/>
      </a:accent5>
      <a:accent6>
        <a:srgbClr val="C84340"/>
      </a:accent6>
      <a:hlink>
        <a:srgbClr val="13726A"/>
      </a:hlink>
      <a:folHlink>
        <a:srgbClr val="7951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0a1f3658-4dbd-48f4-9148-21a30cb9213b">Document mis à jour suite à l'action PNF</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B6A64A65EE003249A656539D5FAC0E7C" ma:contentTypeVersion="2" ma:contentTypeDescription="Crée un document." ma:contentTypeScope="" ma:versionID="a46148791f68790278fcdf66d871a8c7">
  <xsd:schema xmlns:xsd="http://www.w3.org/2001/XMLSchema" xmlns:xs="http://www.w3.org/2001/XMLSchema" xmlns:p="http://schemas.microsoft.com/office/2006/metadata/properties" xmlns:ns2="0a1f3658-4dbd-48f4-9148-21a30cb9213b" targetNamespace="http://schemas.microsoft.com/office/2006/metadata/properties" ma:root="true" ma:fieldsID="8b393eaa7dccebef394e6a233282d8db" ns2:_="">
    <xsd:import namespace="0a1f3658-4dbd-48f4-9148-21a30cb9213b"/>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f3658-4dbd-48f4-9148-21a30cb9213b"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D25037-6985-4A2D-A345-755439D70B98}"/>
</file>

<file path=customXml/itemProps2.xml><?xml version="1.0" encoding="utf-8"?>
<ds:datastoreItem xmlns:ds="http://schemas.openxmlformats.org/officeDocument/2006/customXml" ds:itemID="{1AD2EE99-510E-48ED-8A14-722F4306B76A}"/>
</file>

<file path=customXml/itemProps3.xml><?xml version="1.0" encoding="utf-8"?>
<ds:datastoreItem xmlns:ds="http://schemas.openxmlformats.org/officeDocument/2006/customXml" ds:itemID="{146BA750-C158-4F20-A0B9-25A621C22C4C}"/>
</file>

<file path=docProps/app.xml><?xml version="1.0" encoding="utf-8"?>
<Properties xmlns="http://schemas.openxmlformats.org/officeDocument/2006/extended-properties" xmlns:vt="http://schemas.openxmlformats.org/officeDocument/2006/docPropsVTypes">
  <Template/>
  <TotalTime>3966</TotalTime>
  <Words>1403</Words>
  <Application>Microsoft Office PowerPoint</Application>
  <PresentationFormat>Affichage à l'écran (4:3)</PresentationFormat>
  <Paragraphs>172</Paragraphs>
  <Slides>21</Slides>
  <Notes>16</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Conception personnalisée</vt:lpstr>
      <vt:lpstr>1_Conception personnalisée</vt:lpstr>
      <vt:lpstr>Enseigner par compétences et principes d’organisation des enseignements</vt:lpstr>
      <vt:lpstr>Btsinfo.fr</vt:lpstr>
      <vt:lpstr>Qui sommes nous ?</vt:lpstr>
      <vt:lpstr>Qui sommes nous ?</vt:lpstr>
      <vt:lpstr>Un etablissement</vt:lpstr>
      <vt:lpstr>Btsinfo.fr</vt:lpstr>
      <vt:lpstr>Enseigner par competences</vt:lpstr>
      <vt:lpstr>Enseigner par compétences</vt:lpstr>
      <vt:lpstr>Enseigner par compétences</vt:lpstr>
      <vt:lpstr>  Le référentiel de compétences</vt:lpstr>
      <vt:lpstr>  Le référentiel de compétences</vt:lpstr>
      <vt:lpstr>L’organisation des enseignements</vt:lpstr>
      <vt:lpstr>AVANT</vt:lpstr>
      <vt:lpstr>        après</vt:lpstr>
      <vt:lpstr>Des modules aux blocs</vt:lpstr>
      <vt:lpstr>Présentation PowerPoint</vt:lpstr>
      <vt:lpstr>Principes d’organisation </vt:lpstr>
      <vt:lpstr>les Scénarios proposés</vt:lpstr>
      <vt:lpstr>Enseigner à un public mixé</vt:lpstr>
      <vt:lpstr>CEJMA</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par compétences et principes d'organisation des enseignements</dc:title>
  <dc:creator>JOSEPHA</dc:creator>
  <cp:lastModifiedBy>Christine Gaubert-Macon</cp:lastModifiedBy>
  <cp:revision>135</cp:revision>
  <dcterms:created xsi:type="dcterms:W3CDTF">2019-12-16T18:13:53Z</dcterms:created>
  <dcterms:modified xsi:type="dcterms:W3CDTF">2020-01-24T14:26:23Z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0x010100873AB55E0CC5DA459F57F5A42893F46A005A087D358B12CA4E82A8A8BA9B8A8CF200D3544DBFAD4F664AA25DF68E6D1F0A9E00689F2856DFEDCE40890FDCED81A7DFC900B6A64A65EE003249A656539D5FAC0E7C</vt:lpwstr>
  </property>
</Properties>
</file>