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81" r:id="rId5"/>
  </p:sldMasterIdLst>
  <p:notesMasterIdLst>
    <p:notesMasterId r:id="rId21"/>
  </p:notesMasterIdLst>
  <p:sldIdLst>
    <p:sldId id="256" r:id="rId6"/>
    <p:sldId id="262" r:id="rId7"/>
    <p:sldId id="263" r:id="rId8"/>
    <p:sldId id="273" r:id="rId9"/>
    <p:sldId id="264" r:id="rId10"/>
    <p:sldId id="259" r:id="rId11"/>
    <p:sldId id="260" r:id="rId12"/>
    <p:sldId id="261" r:id="rId13"/>
    <p:sldId id="267" r:id="rId14"/>
    <p:sldId id="266" r:id="rId15"/>
    <p:sldId id="269" r:id="rId16"/>
    <p:sldId id="270" r:id="rId17"/>
    <p:sldId id="271" r:id="rId18"/>
    <p:sldId id="268" r:id="rId19"/>
    <p:sldId id="272"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044"/>
    <a:srgbClr val="544F4F"/>
    <a:srgbClr val="13726A"/>
    <a:srgbClr val="265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39" autoAdjust="0"/>
    <p:restoredTop sz="94663"/>
  </p:normalViewPr>
  <p:slideViewPr>
    <p:cSldViewPr>
      <p:cViewPr varScale="1">
        <p:scale>
          <a:sx n="63" d="100"/>
          <a:sy n="63" d="100"/>
        </p:scale>
        <p:origin x="-15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113BE2-388A-CE47-B009-9B359AA27E8B}" type="doc">
      <dgm:prSet loTypeId="urn:microsoft.com/office/officeart/2005/8/layout/process1" loCatId="" qsTypeId="urn:microsoft.com/office/officeart/2005/8/quickstyle/simple1" qsCatId="simple" csTypeId="urn:microsoft.com/office/officeart/2005/8/colors/accent1_2" csCatId="accent1" phldr="1"/>
      <dgm:spPr/>
    </dgm:pt>
    <dgm:pt modelId="{CA6C8CA2-5367-B943-B1BD-00073A2BCD62}">
      <dgm:prSet phldrT="[Texte]"/>
      <dgm:spPr/>
      <dgm:t>
        <a:bodyPr/>
        <a:lstStyle/>
        <a:p>
          <a:r>
            <a:rPr lang="fr-FR" dirty="0"/>
            <a:t>Blocs de compétences</a:t>
          </a:r>
        </a:p>
      </dgm:t>
    </dgm:pt>
    <dgm:pt modelId="{CF6AC7E2-147A-8B49-9807-E1C555CE4982}" type="parTrans" cxnId="{A0484825-D5DD-4841-AAD0-06DFAF9F32EF}">
      <dgm:prSet/>
      <dgm:spPr/>
      <dgm:t>
        <a:bodyPr/>
        <a:lstStyle/>
        <a:p>
          <a:endParaRPr lang="fr-FR"/>
        </a:p>
      </dgm:t>
    </dgm:pt>
    <dgm:pt modelId="{64E0941C-311A-F24D-AC79-038B4143BC3F}" type="sibTrans" cxnId="{A0484825-D5DD-4841-AAD0-06DFAF9F32EF}">
      <dgm:prSet/>
      <dgm:spPr/>
      <dgm:t>
        <a:bodyPr/>
        <a:lstStyle/>
        <a:p>
          <a:endParaRPr lang="fr-FR"/>
        </a:p>
      </dgm:t>
    </dgm:pt>
    <dgm:pt modelId="{50C2D17A-DB00-8A49-90B5-BC90061CCFAB}">
      <dgm:prSet phldrT="[Texte]"/>
      <dgm:spPr/>
      <dgm:t>
        <a:bodyPr/>
        <a:lstStyle/>
        <a:p>
          <a:r>
            <a:rPr lang="fr-FR" dirty="0"/>
            <a:t>Épreuves</a:t>
          </a:r>
        </a:p>
      </dgm:t>
    </dgm:pt>
    <dgm:pt modelId="{82A25A56-5651-3A4D-8F52-94CFB5530174}" type="parTrans" cxnId="{482C94D7-AC02-3B40-9E6B-2B6451753796}">
      <dgm:prSet/>
      <dgm:spPr/>
      <dgm:t>
        <a:bodyPr/>
        <a:lstStyle/>
        <a:p>
          <a:endParaRPr lang="fr-FR"/>
        </a:p>
      </dgm:t>
    </dgm:pt>
    <dgm:pt modelId="{D96B258F-21B1-4043-ABFF-2F4889906995}" type="sibTrans" cxnId="{482C94D7-AC02-3B40-9E6B-2B6451753796}">
      <dgm:prSet/>
      <dgm:spPr/>
      <dgm:t>
        <a:bodyPr/>
        <a:lstStyle/>
        <a:p>
          <a:endParaRPr lang="fr-FR"/>
        </a:p>
      </dgm:t>
    </dgm:pt>
    <dgm:pt modelId="{D6C741B3-A6F2-D844-A6C4-F1EEBD64C0F4}" type="pres">
      <dgm:prSet presAssocID="{40113BE2-388A-CE47-B009-9B359AA27E8B}" presName="Name0" presStyleCnt="0">
        <dgm:presLayoutVars>
          <dgm:dir/>
          <dgm:resizeHandles val="exact"/>
        </dgm:presLayoutVars>
      </dgm:prSet>
      <dgm:spPr/>
    </dgm:pt>
    <dgm:pt modelId="{5DA8ABD8-F189-0645-AF66-D1035F0DC70C}" type="pres">
      <dgm:prSet presAssocID="{CA6C8CA2-5367-B943-B1BD-00073A2BCD62}" presName="node" presStyleLbl="node1" presStyleIdx="0" presStyleCnt="2" custScaleX="168244">
        <dgm:presLayoutVars>
          <dgm:bulletEnabled val="1"/>
        </dgm:presLayoutVars>
      </dgm:prSet>
      <dgm:spPr/>
      <dgm:t>
        <a:bodyPr/>
        <a:lstStyle/>
        <a:p>
          <a:endParaRPr lang="fr-FR"/>
        </a:p>
      </dgm:t>
    </dgm:pt>
    <dgm:pt modelId="{1E6F708E-AF7E-0347-B6C6-6D535FAEE0A7}" type="pres">
      <dgm:prSet presAssocID="{64E0941C-311A-F24D-AC79-038B4143BC3F}" presName="sibTrans" presStyleLbl="sibTrans2D1" presStyleIdx="0" presStyleCnt="1"/>
      <dgm:spPr/>
      <dgm:t>
        <a:bodyPr/>
        <a:lstStyle/>
        <a:p>
          <a:endParaRPr lang="fr-FR"/>
        </a:p>
      </dgm:t>
    </dgm:pt>
    <dgm:pt modelId="{9929E169-1F6B-5645-B752-CE042E99F9E6}" type="pres">
      <dgm:prSet presAssocID="{64E0941C-311A-F24D-AC79-038B4143BC3F}" presName="connectorText" presStyleLbl="sibTrans2D1" presStyleIdx="0" presStyleCnt="1"/>
      <dgm:spPr/>
      <dgm:t>
        <a:bodyPr/>
        <a:lstStyle/>
        <a:p>
          <a:endParaRPr lang="fr-FR"/>
        </a:p>
      </dgm:t>
    </dgm:pt>
    <dgm:pt modelId="{D80034D4-49F2-2D44-B78D-498F4E144689}" type="pres">
      <dgm:prSet presAssocID="{50C2D17A-DB00-8A49-90B5-BC90061CCFAB}" presName="node" presStyleLbl="node1" presStyleIdx="1" presStyleCnt="2">
        <dgm:presLayoutVars>
          <dgm:bulletEnabled val="1"/>
        </dgm:presLayoutVars>
      </dgm:prSet>
      <dgm:spPr/>
      <dgm:t>
        <a:bodyPr/>
        <a:lstStyle/>
        <a:p>
          <a:endParaRPr lang="fr-FR"/>
        </a:p>
      </dgm:t>
    </dgm:pt>
  </dgm:ptLst>
  <dgm:cxnLst>
    <dgm:cxn modelId="{482C94D7-AC02-3B40-9E6B-2B6451753796}" srcId="{40113BE2-388A-CE47-B009-9B359AA27E8B}" destId="{50C2D17A-DB00-8A49-90B5-BC90061CCFAB}" srcOrd="1" destOrd="0" parTransId="{82A25A56-5651-3A4D-8F52-94CFB5530174}" sibTransId="{D96B258F-21B1-4043-ABFF-2F4889906995}"/>
    <dgm:cxn modelId="{4E81EF7C-7F87-444C-8CEF-B057139E594D}" type="presOf" srcId="{40113BE2-388A-CE47-B009-9B359AA27E8B}" destId="{D6C741B3-A6F2-D844-A6C4-F1EEBD64C0F4}" srcOrd="0" destOrd="0" presId="urn:microsoft.com/office/officeart/2005/8/layout/process1"/>
    <dgm:cxn modelId="{FDE9E7F9-104C-4344-BD7D-A35C0E2067CB}" type="presOf" srcId="{64E0941C-311A-F24D-AC79-038B4143BC3F}" destId="{9929E169-1F6B-5645-B752-CE042E99F9E6}" srcOrd="1" destOrd="0" presId="urn:microsoft.com/office/officeart/2005/8/layout/process1"/>
    <dgm:cxn modelId="{5CBA089E-D6B6-CC49-9F8C-D1F2C51B1CBB}" type="presOf" srcId="{50C2D17A-DB00-8A49-90B5-BC90061CCFAB}" destId="{D80034D4-49F2-2D44-B78D-498F4E144689}" srcOrd="0" destOrd="0" presId="urn:microsoft.com/office/officeart/2005/8/layout/process1"/>
    <dgm:cxn modelId="{6272D22B-EADE-8442-B0F3-281C31797107}" type="presOf" srcId="{64E0941C-311A-F24D-AC79-038B4143BC3F}" destId="{1E6F708E-AF7E-0347-B6C6-6D535FAEE0A7}" srcOrd="0" destOrd="0" presId="urn:microsoft.com/office/officeart/2005/8/layout/process1"/>
    <dgm:cxn modelId="{3AF5D774-88E5-414F-B6B3-C9F206AD5751}" type="presOf" srcId="{CA6C8CA2-5367-B943-B1BD-00073A2BCD62}" destId="{5DA8ABD8-F189-0645-AF66-D1035F0DC70C}" srcOrd="0" destOrd="0" presId="urn:microsoft.com/office/officeart/2005/8/layout/process1"/>
    <dgm:cxn modelId="{A0484825-D5DD-4841-AAD0-06DFAF9F32EF}" srcId="{40113BE2-388A-CE47-B009-9B359AA27E8B}" destId="{CA6C8CA2-5367-B943-B1BD-00073A2BCD62}" srcOrd="0" destOrd="0" parTransId="{CF6AC7E2-147A-8B49-9807-E1C555CE4982}" sibTransId="{64E0941C-311A-F24D-AC79-038B4143BC3F}"/>
    <dgm:cxn modelId="{133522B7-10AB-8549-8298-AD10AD00C0C5}" type="presParOf" srcId="{D6C741B3-A6F2-D844-A6C4-F1EEBD64C0F4}" destId="{5DA8ABD8-F189-0645-AF66-D1035F0DC70C}" srcOrd="0" destOrd="0" presId="urn:microsoft.com/office/officeart/2005/8/layout/process1"/>
    <dgm:cxn modelId="{2FE5E502-8334-574A-AEEF-A56339823697}" type="presParOf" srcId="{D6C741B3-A6F2-D844-A6C4-F1EEBD64C0F4}" destId="{1E6F708E-AF7E-0347-B6C6-6D535FAEE0A7}" srcOrd="1" destOrd="0" presId="urn:microsoft.com/office/officeart/2005/8/layout/process1"/>
    <dgm:cxn modelId="{6117B3A3-B906-A948-80D6-A3F99F71260A}" type="presParOf" srcId="{1E6F708E-AF7E-0347-B6C6-6D535FAEE0A7}" destId="{9929E169-1F6B-5645-B752-CE042E99F9E6}" srcOrd="0" destOrd="0" presId="urn:microsoft.com/office/officeart/2005/8/layout/process1"/>
    <dgm:cxn modelId="{6944C13C-2D2E-304D-95AA-10B85B754FD0}" type="presParOf" srcId="{D6C741B3-A6F2-D844-A6C4-F1EEBD64C0F4}" destId="{D80034D4-49F2-2D44-B78D-498F4E144689}"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113BE2-388A-CE47-B009-9B359AA27E8B}" type="doc">
      <dgm:prSet loTypeId="urn:microsoft.com/office/officeart/2005/8/layout/process1" loCatId="" qsTypeId="urn:microsoft.com/office/officeart/2005/8/quickstyle/simple1" qsCatId="simple" csTypeId="urn:microsoft.com/office/officeart/2005/8/colors/accent1_2" csCatId="accent1" phldr="1"/>
      <dgm:spPr/>
    </dgm:pt>
    <dgm:pt modelId="{CA6C8CA2-5367-B943-B1BD-00073A2BCD62}">
      <dgm:prSet phldrT="[Texte]"/>
      <dgm:spPr/>
      <dgm:t>
        <a:bodyPr/>
        <a:lstStyle/>
        <a:p>
          <a:r>
            <a:rPr lang="fr-FR" dirty="0"/>
            <a:t>Bloc 1</a:t>
          </a:r>
        </a:p>
      </dgm:t>
    </dgm:pt>
    <dgm:pt modelId="{CF6AC7E2-147A-8B49-9807-E1C555CE4982}" type="parTrans" cxnId="{A0484825-D5DD-4841-AAD0-06DFAF9F32EF}">
      <dgm:prSet/>
      <dgm:spPr/>
      <dgm:t>
        <a:bodyPr/>
        <a:lstStyle/>
        <a:p>
          <a:endParaRPr lang="fr-FR"/>
        </a:p>
      </dgm:t>
    </dgm:pt>
    <dgm:pt modelId="{64E0941C-311A-F24D-AC79-038B4143BC3F}" type="sibTrans" cxnId="{A0484825-D5DD-4841-AAD0-06DFAF9F32EF}">
      <dgm:prSet/>
      <dgm:spPr/>
      <dgm:t>
        <a:bodyPr/>
        <a:lstStyle/>
        <a:p>
          <a:endParaRPr lang="fr-FR"/>
        </a:p>
      </dgm:t>
    </dgm:pt>
    <dgm:pt modelId="{50C2D17A-DB00-8A49-90B5-BC90061CCFAB}">
      <dgm:prSet phldrT="[Texte]"/>
      <dgm:spPr/>
      <dgm:t>
        <a:bodyPr/>
        <a:lstStyle/>
        <a:p>
          <a:r>
            <a:rPr lang="fr-FR" dirty="0"/>
            <a:t>Épreuve E4 – Support et mise à disposition de services informatiques</a:t>
          </a:r>
        </a:p>
      </dgm:t>
    </dgm:pt>
    <dgm:pt modelId="{82A25A56-5651-3A4D-8F52-94CFB5530174}" type="parTrans" cxnId="{482C94D7-AC02-3B40-9E6B-2B6451753796}">
      <dgm:prSet/>
      <dgm:spPr/>
      <dgm:t>
        <a:bodyPr/>
        <a:lstStyle/>
        <a:p>
          <a:endParaRPr lang="fr-FR"/>
        </a:p>
      </dgm:t>
    </dgm:pt>
    <dgm:pt modelId="{D96B258F-21B1-4043-ABFF-2F4889906995}" type="sibTrans" cxnId="{482C94D7-AC02-3B40-9E6B-2B6451753796}">
      <dgm:prSet/>
      <dgm:spPr/>
      <dgm:t>
        <a:bodyPr/>
        <a:lstStyle/>
        <a:p>
          <a:endParaRPr lang="fr-FR"/>
        </a:p>
      </dgm:t>
    </dgm:pt>
    <dgm:pt modelId="{644F5B58-8934-E544-9FA7-E4CEF3FA1E03}">
      <dgm:prSet phldrT="[Texte]"/>
      <dgm:spPr/>
      <dgm:t>
        <a:bodyPr/>
        <a:lstStyle/>
        <a:p>
          <a:r>
            <a:rPr lang="fr-FR" dirty="0"/>
            <a:t>Support et mise à disposition de services informatiques</a:t>
          </a:r>
        </a:p>
      </dgm:t>
    </dgm:pt>
    <dgm:pt modelId="{615A7F66-C11B-7942-ACD6-1A98D9C78601}" type="parTrans" cxnId="{AFA27903-289D-8940-970F-3AAB02CE5563}">
      <dgm:prSet/>
      <dgm:spPr/>
      <dgm:t>
        <a:bodyPr/>
        <a:lstStyle/>
        <a:p>
          <a:endParaRPr lang="fr-FR"/>
        </a:p>
      </dgm:t>
    </dgm:pt>
    <dgm:pt modelId="{58286D8A-B944-EF45-A1CE-70B1E7DBAB87}" type="sibTrans" cxnId="{AFA27903-289D-8940-970F-3AAB02CE5563}">
      <dgm:prSet/>
      <dgm:spPr/>
      <dgm:t>
        <a:bodyPr/>
        <a:lstStyle/>
        <a:p>
          <a:endParaRPr lang="fr-FR"/>
        </a:p>
      </dgm:t>
    </dgm:pt>
    <dgm:pt modelId="{D6C741B3-A6F2-D844-A6C4-F1EEBD64C0F4}" type="pres">
      <dgm:prSet presAssocID="{40113BE2-388A-CE47-B009-9B359AA27E8B}" presName="Name0" presStyleCnt="0">
        <dgm:presLayoutVars>
          <dgm:dir/>
          <dgm:resizeHandles val="exact"/>
        </dgm:presLayoutVars>
      </dgm:prSet>
      <dgm:spPr/>
    </dgm:pt>
    <dgm:pt modelId="{5DA8ABD8-F189-0645-AF66-D1035F0DC70C}" type="pres">
      <dgm:prSet presAssocID="{CA6C8CA2-5367-B943-B1BD-00073A2BCD62}" presName="node" presStyleLbl="node1" presStyleIdx="0" presStyleCnt="3" custScaleX="24353" custLinFactNeighborY="-1263">
        <dgm:presLayoutVars>
          <dgm:bulletEnabled val="1"/>
        </dgm:presLayoutVars>
      </dgm:prSet>
      <dgm:spPr/>
      <dgm:t>
        <a:bodyPr/>
        <a:lstStyle/>
        <a:p>
          <a:endParaRPr lang="fr-FR"/>
        </a:p>
      </dgm:t>
    </dgm:pt>
    <dgm:pt modelId="{1E6F708E-AF7E-0347-B6C6-6D535FAEE0A7}" type="pres">
      <dgm:prSet presAssocID="{64E0941C-311A-F24D-AC79-038B4143BC3F}" presName="sibTrans" presStyleLbl="sibTrans2D1" presStyleIdx="0" presStyleCnt="2"/>
      <dgm:spPr/>
      <dgm:t>
        <a:bodyPr/>
        <a:lstStyle/>
        <a:p>
          <a:endParaRPr lang="fr-FR"/>
        </a:p>
      </dgm:t>
    </dgm:pt>
    <dgm:pt modelId="{9929E169-1F6B-5645-B752-CE042E99F9E6}" type="pres">
      <dgm:prSet presAssocID="{64E0941C-311A-F24D-AC79-038B4143BC3F}" presName="connectorText" presStyleLbl="sibTrans2D1" presStyleIdx="0" presStyleCnt="2"/>
      <dgm:spPr/>
      <dgm:t>
        <a:bodyPr/>
        <a:lstStyle/>
        <a:p>
          <a:endParaRPr lang="fr-FR"/>
        </a:p>
      </dgm:t>
    </dgm:pt>
    <dgm:pt modelId="{4475B2DE-47D1-3346-8973-0F0D650D5900}" type="pres">
      <dgm:prSet presAssocID="{644F5B58-8934-E544-9FA7-E4CEF3FA1E03}" presName="node" presStyleLbl="node1" presStyleIdx="1" presStyleCnt="3" custScaleX="135569" custLinFactNeighborX="-34472" custLinFactNeighborY="2012">
        <dgm:presLayoutVars>
          <dgm:bulletEnabled val="1"/>
        </dgm:presLayoutVars>
      </dgm:prSet>
      <dgm:spPr/>
      <dgm:t>
        <a:bodyPr/>
        <a:lstStyle/>
        <a:p>
          <a:endParaRPr lang="fr-FR"/>
        </a:p>
      </dgm:t>
    </dgm:pt>
    <dgm:pt modelId="{760DD4B6-A606-C74C-940C-955AB2FF6905}" type="pres">
      <dgm:prSet presAssocID="{58286D8A-B944-EF45-A1CE-70B1E7DBAB87}" presName="sibTrans" presStyleLbl="sibTrans2D1" presStyleIdx="1" presStyleCnt="2"/>
      <dgm:spPr/>
      <dgm:t>
        <a:bodyPr/>
        <a:lstStyle/>
        <a:p>
          <a:endParaRPr lang="fr-FR"/>
        </a:p>
      </dgm:t>
    </dgm:pt>
    <dgm:pt modelId="{EDC9BBCC-C41C-B64F-85A2-1345DC4E2138}" type="pres">
      <dgm:prSet presAssocID="{58286D8A-B944-EF45-A1CE-70B1E7DBAB87}" presName="connectorText" presStyleLbl="sibTrans2D1" presStyleIdx="1" presStyleCnt="2"/>
      <dgm:spPr/>
      <dgm:t>
        <a:bodyPr/>
        <a:lstStyle/>
        <a:p>
          <a:endParaRPr lang="fr-FR"/>
        </a:p>
      </dgm:t>
    </dgm:pt>
    <dgm:pt modelId="{D80034D4-49F2-2D44-B78D-498F4E144689}" type="pres">
      <dgm:prSet presAssocID="{50C2D17A-DB00-8A49-90B5-BC90061CCFAB}" presName="node" presStyleLbl="node1" presStyleIdx="2" presStyleCnt="3" custLinFactNeighborY="-1263">
        <dgm:presLayoutVars>
          <dgm:bulletEnabled val="1"/>
        </dgm:presLayoutVars>
      </dgm:prSet>
      <dgm:spPr/>
      <dgm:t>
        <a:bodyPr/>
        <a:lstStyle/>
        <a:p>
          <a:endParaRPr lang="fr-FR"/>
        </a:p>
      </dgm:t>
    </dgm:pt>
  </dgm:ptLst>
  <dgm:cxnLst>
    <dgm:cxn modelId="{1D6EB067-491B-A745-A6D5-8ED930E25FD1}" type="presOf" srcId="{644F5B58-8934-E544-9FA7-E4CEF3FA1E03}" destId="{4475B2DE-47D1-3346-8973-0F0D650D5900}" srcOrd="0" destOrd="0" presId="urn:microsoft.com/office/officeart/2005/8/layout/process1"/>
    <dgm:cxn modelId="{4E81EF7C-7F87-444C-8CEF-B057139E594D}" type="presOf" srcId="{40113BE2-388A-CE47-B009-9B359AA27E8B}" destId="{D6C741B3-A6F2-D844-A6C4-F1EEBD64C0F4}" srcOrd="0" destOrd="0" presId="urn:microsoft.com/office/officeart/2005/8/layout/process1"/>
    <dgm:cxn modelId="{FDE9E7F9-104C-4344-BD7D-A35C0E2067CB}" type="presOf" srcId="{64E0941C-311A-F24D-AC79-038B4143BC3F}" destId="{9929E169-1F6B-5645-B752-CE042E99F9E6}" srcOrd="1" destOrd="0" presId="urn:microsoft.com/office/officeart/2005/8/layout/process1"/>
    <dgm:cxn modelId="{6272D22B-EADE-8442-B0F3-281C31797107}" type="presOf" srcId="{64E0941C-311A-F24D-AC79-038B4143BC3F}" destId="{1E6F708E-AF7E-0347-B6C6-6D535FAEE0A7}" srcOrd="0" destOrd="0" presId="urn:microsoft.com/office/officeart/2005/8/layout/process1"/>
    <dgm:cxn modelId="{3AF5D774-88E5-414F-B6B3-C9F206AD5751}" type="presOf" srcId="{CA6C8CA2-5367-B943-B1BD-00073A2BCD62}" destId="{5DA8ABD8-F189-0645-AF66-D1035F0DC70C}" srcOrd="0" destOrd="0" presId="urn:microsoft.com/office/officeart/2005/8/layout/process1"/>
    <dgm:cxn modelId="{A0484825-D5DD-4841-AAD0-06DFAF9F32EF}" srcId="{40113BE2-388A-CE47-B009-9B359AA27E8B}" destId="{CA6C8CA2-5367-B943-B1BD-00073A2BCD62}" srcOrd="0" destOrd="0" parTransId="{CF6AC7E2-147A-8B49-9807-E1C555CE4982}" sibTransId="{64E0941C-311A-F24D-AC79-038B4143BC3F}"/>
    <dgm:cxn modelId="{CD321D52-983A-4344-BC33-AF9AF9B6F327}" type="presOf" srcId="{58286D8A-B944-EF45-A1CE-70B1E7DBAB87}" destId="{760DD4B6-A606-C74C-940C-955AB2FF6905}" srcOrd="0" destOrd="0" presId="urn:microsoft.com/office/officeart/2005/8/layout/process1"/>
    <dgm:cxn modelId="{482C94D7-AC02-3B40-9E6B-2B6451753796}" srcId="{40113BE2-388A-CE47-B009-9B359AA27E8B}" destId="{50C2D17A-DB00-8A49-90B5-BC90061CCFAB}" srcOrd="2" destOrd="0" parTransId="{82A25A56-5651-3A4D-8F52-94CFB5530174}" sibTransId="{D96B258F-21B1-4043-ABFF-2F4889906995}"/>
    <dgm:cxn modelId="{AFA27903-289D-8940-970F-3AAB02CE5563}" srcId="{40113BE2-388A-CE47-B009-9B359AA27E8B}" destId="{644F5B58-8934-E544-9FA7-E4CEF3FA1E03}" srcOrd="1" destOrd="0" parTransId="{615A7F66-C11B-7942-ACD6-1A98D9C78601}" sibTransId="{58286D8A-B944-EF45-A1CE-70B1E7DBAB87}"/>
    <dgm:cxn modelId="{5CBA089E-D6B6-CC49-9F8C-D1F2C51B1CBB}" type="presOf" srcId="{50C2D17A-DB00-8A49-90B5-BC90061CCFAB}" destId="{D80034D4-49F2-2D44-B78D-498F4E144689}" srcOrd="0" destOrd="0" presId="urn:microsoft.com/office/officeart/2005/8/layout/process1"/>
    <dgm:cxn modelId="{092729EB-C117-264C-A2F0-44D09E106F79}" type="presOf" srcId="{58286D8A-B944-EF45-A1CE-70B1E7DBAB87}" destId="{EDC9BBCC-C41C-B64F-85A2-1345DC4E2138}" srcOrd="1" destOrd="0" presId="urn:microsoft.com/office/officeart/2005/8/layout/process1"/>
    <dgm:cxn modelId="{133522B7-10AB-8549-8298-AD10AD00C0C5}" type="presParOf" srcId="{D6C741B3-A6F2-D844-A6C4-F1EEBD64C0F4}" destId="{5DA8ABD8-F189-0645-AF66-D1035F0DC70C}" srcOrd="0" destOrd="0" presId="urn:microsoft.com/office/officeart/2005/8/layout/process1"/>
    <dgm:cxn modelId="{2FE5E502-8334-574A-AEEF-A56339823697}" type="presParOf" srcId="{D6C741B3-A6F2-D844-A6C4-F1EEBD64C0F4}" destId="{1E6F708E-AF7E-0347-B6C6-6D535FAEE0A7}" srcOrd="1" destOrd="0" presId="urn:microsoft.com/office/officeart/2005/8/layout/process1"/>
    <dgm:cxn modelId="{6117B3A3-B906-A948-80D6-A3F99F71260A}" type="presParOf" srcId="{1E6F708E-AF7E-0347-B6C6-6D535FAEE0A7}" destId="{9929E169-1F6B-5645-B752-CE042E99F9E6}" srcOrd="0" destOrd="0" presId="urn:microsoft.com/office/officeart/2005/8/layout/process1"/>
    <dgm:cxn modelId="{FE6A2D8A-E245-BF4B-976B-B7AE861B77F9}" type="presParOf" srcId="{D6C741B3-A6F2-D844-A6C4-F1EEBD64C0F4}" destId="{4475B2DE-47D1-3346-8973-0F0D650D5900}" srcOrd="2" destOrd="0" presId="urn:microsoft.com/office/officeart/2005/8/layout/process1"/>
    <dgm:cxn modelId="{C23CE75D-CC79-2143-A66E-C81AC15A227F}" type="presParOf" srcId="{D6C741B3-A6F2-D844-A6C4-F1EEBD64C0F4}" destId="{760DD4B6-A606-C74C-940C-955AB2FF6905}" srcOrd="3" destOrd="0" presId="urn:microsoft.com/office/officeart/2005/8/layout/process1"/>
    <dgm:cxn modelId="{74AC8CC1-F768-CE4B-AE1A-B9AE4ACC66BA}" type="presParOf" srcId="{760DD4B6-A606-C74C-940C-955AB2FF6905}" destId="{EDC9BBCC-C41C-B64F-85A2-1345DC4E2138}" srcOrd="0" destOrd="0" presId="urn:microsoft.com/office/officeart/2005/8/layout/process1"/>
    <dgm:cxn modelId="{6944C13C-2D2E-304D-95AA-10B85B754FD0}" type="presParOf" srcId="{D6C741B3-A6F2-D844-A6C4-F1EEBD64C0F4}" destId="{D80034D4-49F2-2D44-B78D-498F4E144689}"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113BE2-388A-CE47-B009-9B359AA27E8B}" type="doc">
      <dgm:prSet loTypeId="urn:microsoft.com/office/officeart/2005/8/layout/process1" loCatId="" qsTypeId="urn:microsoft.com/office/officeart/2005/8/quickstyle/simple1" qsCatId="simple" csTypeId="urn:microsoft.com/office/officeart/2005/8/colors/accent1_2" csCatId="accent1" phldr="1"/>
      <dgm:spPr/>
    </dgm:pt>
    <dgm:pt modelId="{CA6C8CA2-5367-B943-B1BD-00073A2BCD62}">
      <dgm:prSet phldrT="[Texte]"/>
      <dgm:spPr/>
      <dgm:t>
        <a:bodyPr/>
        <a:lstStyle/>
        <a:p>
          <a:r>
            <a:rPr lang="fr-FR" dirty="0"/>
            <a:t>Administration des systèmes et des réseaux</a:t>
          </a:r>
        </a:p>
        <a:p>
          <a:r>
            <a:rPr lang="fr-FR" dirty="0"/>
            <a:t>Conception et développement d’applications</a:t>
          </a:r>
        </a:p>
      </dgm:t>
    </dgm:pt>
    <dgm:pt modelId="{CF6AC7E2-147A-8B49-9807-E1C555CE4982}" type="parTrans" cxnId="{A0484825-D5DD-4841-AAD0-06DFAF9F32EF}">
      <dgm:prSet/>
      <dgm:spPr/>
      <dgm:t>
        <a:bodyPr/>
        <a:lstStyle/>
        <a:p>
          <a:endParaRPr lang="fr-FR"/>
        </a:p>
      </dgm:t>
    </dgm:pt>
    <dgm:pt modelId="{64E0941C-311A-F24D-AC79-038B4143BC3F}" type="sibTrans" cxnId="{A0484825-D5DD-4841-AAD0-06DFAF9F32EF}">
      <dgm:prSet/>
      <dgm:spPr/>
      <dgm:t>
        <a:bodyPr/>
        <a:lstStyle/>
        <a:p>
          <a:endParaRPr lang="fr-FR"/>
        </a:p>
      </dgm:t>
    </dgm:pt>
    <dgm:pt modelId="{50C2D17A-DB00-8A49-90B5-BC90061CCFAB}">
      <dgm:prSet phldrT="[Texte]"/>
      <dgm:spPr/>
      <dgm:t>
        <a:bodyPr/>
        <a:lstStyle/>
        <a:p>
          <a:r>
            <a:rPr lang="fr-FR" dirty="0"/>
            <a:t>Épreuve E5 – SISR</a:t>
          </a:r>
        </a:p>
        <a:p>
          <a:r>
            <a:rPr lang="fr-FR" dirty="0"/>
            <a:t>Épreuve E5 - SLAM </a:t>
          </a:r>
        </a:p>
      </dgm:t>
    </dgm:pt>
    <dgm:pt modelId="{82A25A56-5651-3A4D-8F52-94CFB5530174}" type="parTrans" cxnId="{482C94D7-AC02-3B40-9E6B-2B6451753796}">
      <dgm:prSet/>
      <dgm:spPr/>
      <dgm:t>
        <a:bodyPr/>
        <a:lstStyle/>
        <a:p>
          <a:endParaRPr lang="fr-FR"/>
        </a:p>
      </dgm:t>
    </dgm:pt>
    <dgm:pt modelId="{D96B258F-21B1-4043-ABFF-2F4889906995}" type="sibTrans" cxnId="{482C94D7-AC02-3B40-9E6B-2B6451753796}">
      <dgm:prSet/>
      <dgm:spPr/>
      <dgm:t>
        <a:bodyPr/>
        <a:lstStyle/>
        <a:p>
          <a:endParaRPr lang="fr-FR"/>
        </a:p>
      </dgm:t>
    </dgm:pt>
    <dgm:pt modelId="{36A370A7-5032-BF4B-8740-763C771E8268}">
      <dgm:prSet custT="1"/>
      <dgm:spPr/>
      <dgm:t>
        <a:bodyPr/>
        <a:lstStyle/>
        <a:p>
          <a:r>
            <a:rPr lang="fr-FR" sz="1800" dirty="0"/>
            <a:t>Bloc 2</a:t>
          </a:r>
        </a:p>
      </dgm:t>
    </dgm:pt>
    <dgm:pt modelId="{229AC4DD-5C01-994A-9176-F9CBD20F2FED}" type="parTrans" cxnId="{62A300EF-18BD-E14D-8AFC-8177894A88AB}">
      <dgm:prSet/>
      <dgm:spPr/>
      <dgm:t>
        <a:bodyPr/>
        <a:lstStyle/>
        <a:p>
          <a:endParaRPr lang="fr-FR"/>
        </a:p>
      </dgm:t>
    </dgm:pt>
    <dgm:pt modelId="{C8A59289-FA13-FA4A-B4B5-D6518B90BE87}" type="sibTrans" cxnId="{62A300EF-18BD-E14D-8AFC-8177894A88AB}">
      <dgm:prSet/>
      <dgm:spPr/>
      <dgm:t>
        <a:bodyPr/>
        <a:lstStyle/>
        <a:p>
          <a:endParaRPr lang="fr-FR"/>
        </a:p>
      </dgm:t>
    </dgm:pt>
    <dgm:pt modelId="{D6C741B3-A6F2-D844-A6C4-F1EEBD64C0F4}" type="pres">
      <dgm:prSet presAssocID="{40113BE2-388A-CE47-B009-9B359AA27E8B}" presName="Name0" presStyleCnt="0">
        <dgm:presLayoutVars>
          <dgm:dir/>
          <dgm:resizeHandles val="exact"/>
        </dgm:presLayoutVars>
      </dgm:prSet>
      <dgm:spPr/>
    </dgm:pt>
    <dgm:pt modelId="{FFA8D44D-7045-B34C-AF72-507EE9BEC3A9}" type="pres">
      <dgm:prSet presAssocID="{36A370A7-5032-BF4B-8740-763C771E8268}" presName="node" presStyleLbl="node1" presStyleIdx="0" presStyleCnt="3" custScaleX="24287">
        <dgm:presLayoutVars>
          <dgm:bulletEnabled val="1"/>
        </dgm:presLayoutVars>
      </dgm:prSet>
      <dgm:spPr/>
      <dgm:t>
        <a:bodyPr/>
        <a:lstStyle/>
        <a:p>
          <a:endParaRPr lang="fr-FR"/>
        </a:p>
      </dgm:t>
    </dgm:pt>
    <dgm:pt modelId="{FFC3024A-C8CC-9546-9B6E-ED68FF1874FB}" type="pres">
      <dgm:prSet presAssocID="{C8A59289-FA13-FA4A-B4B5-D6518B90BE87}" presName="sibTrans" presStyleLbl="sibTrans2D1" presStyleIdx="0" presStyleCnt="2"/>
      <dgm:spPr/>
      <dgm:t>
        <a:bodyPr/>
        <a:lstStyle/>
        <a:p>
          <a:endParaRPr lang="fr-FR"/>
        </a:p>
      </dgm:t>
    </dgm:pt>
    <dgm:pt modelId="{24741EB6-0683-2941-BE75-C9270FA1C21F}" type="pres">
      <dgm:prSet presAssocID="{C8A59289-FA13-FA4A-B4B5-D6518B90BE87}" presName="connectorText" presStyleLbl="sibTrans2D1" presStyleIdx="0" presStyleCnt="2"/>
      <dgm:spPr/>
      <dgm:t>
        <a:bodyPr/>
        <a:lstStyle/>
        <a:p>
          <a:endParaRPr lang="fr-FR"/>
        </a:p>
      </dgm:t>
    </dgm:pt>
    <dgm:pt modelId="{5DA8ABD8-F189-0645-AF66-D1035F0DC70C}" type="pres">
      <dgm:prSet presAssocID="{CA6C8CA2-5367-B943-B1BD-00073A2BCD62}" presName="node" presStyleLbl="node1" presStyleIdx="1" presStyleCnt="3" custScaleX="135273" custLinFactNeighborX="-34556">
        <dgm:presLayoutVars>
          <dgm:bulletEnabled val="1"/>
        </dgm:presLayoutVars>
      </dgm:prSet>
      <dgm:spPr/>
      <dgm:t>
        <a:bodyPr/>
        <a:lstStyle/>
        <a:p>
          <a:endParaRPr lang="fr-FR"/>
        </a:p>
      </dgm:t>
    </dgm:pt>
    <dgm:pt modelId="{1E6F708E-AF7E-0347-B6C6-6D535FAEE0A7}" type="pres">
      <dgm:prSet presAssocID="{64E0941C-311A-F24D-AC79-038B4143BC3F}" presName="sibTrans" presStyleLbl="sibTrans2D1" presStyleIdx="1" presStyleCnt="2"/>
      <dgm:spPr/>
      <dgm:t>
        <a:bodyPr/>
        <a:lstStyle/>
        <a:p>
          <a:endParaRPr lang="fr-FR"/>
        </a:p>
      </dgm:t>
    </dgm:pt>
    <dgm:pt modelId="{9929E169-1F6B-5645-B752-CE042E99F9E6}" type="pres">
      <dgm:prSet presAssocID="{64E0941C-311A-F24D-AC79-038B4143BC3F}" presName="connectorText" presStyleLbl="sibTrans2D1" presStyleIdx="1" presStyleCnt="2"/>
      <dgm:spPr/>
      <dgm:t>
        <a:bodyPr/>
        <a:lstStyle/>
        <a:p>
          <a:endParaRPr lang="fr-FR"/>
        </a:p>
      </dgm:t>
    </dgm:pt>
    <dgm:pt modelId="{D80034D4-49F2-2D44-B78D-498F4E144689}" type="pres">
      <dgm:prSet presAssocID="{50C2D17A-DB00-8A49-90B5-BC90061CCFAB}" presName="node" presStyleLbl="node1" presStyleIdx="2" presStyleCnt="3" custLinFactNeighborY="-1263">
        <dgm:presLayoutVars>
          <dgm:bulletEnabled val="1"/>
        </dgm:presLayoutVars>
      </dgm:prSet>
      <dgm:spPr/>
      <dgm:t>
        <a:bodyPr/>
        <a:lstStyle/>
        <a:p>
          <a:endParaRPr lang="fr-FR"/>
        </a:p>
      </dgm:t>
    </dgm:pt>
  </dgm:ptLst>
  <dgm:cxnLst>
    <dgm:cxn modelId="{12C1F3D3-4D78-FB47-BC9B-E07ADDEF1753}" type="presOf" srcId="{64E0941C-311A-F24D-AC79-038B4143BC3F}" destId="{1E6F708E-AF7E-0347-B6C6-6D535FAEE0A7}" srcOrd="0" destOrd="0" presId="urn:microsoft.com/office/officeart/2005/8/layout/process1"/>
    <dgm:cxn modelId="{4E81EF7C-7F87-444C-8CEF-B057139E594D}" type="presOf" srcId="{40113BE2-388A-CE47-B009-9B359AA27E8B}" destId="{D6C741B3-A6F2-D844-A6C4-F1EEBD64C0F4}" srcOrd="0" destOrd="0" presId="urn:microsoft.com/office/officeart/2005/8/layout/process1"/>
    <dgm:cxn modelId="{6E2ED917-C390-704E-8963-E371DA7AB9AF}" type="presOf" srcId="{C8A59289-FA13-FA4A-B4B5-D6518B90BE87}" destId="{FFC3024A-C8CC-9546-9B6E-ED68FF1874FB}" srcOrd="0" destOrd="0" presId="urn:microsoft.com/office/officeart/2005/8/layout/process1"/>
    <dgm:cxn modelId="{0D9B87EF-1D92-C449-B541-E4EA746B41E5}" type="presOf" srcId="{50C2D17A-DB00-8A49-90B5-BC90061CCFAB}" destId="{D80034D4-49F2-2D44-B78D-498F4E144689}" srcOrd="0" destOrd="0" presId="urn:microsoft.com/office/officeart/2005/8/layout/process1"/>
    <dgm:cxn modelId="{174EF095-7D73-7A44-9DA9-91969F573257}" type="presOf" srcId="{36A370A7-5032-BF4B-8740-763C771E8268}" destId="{FFA8D44D-7045-B34C-AF72-507EE9BEC3A9}" srcOrd="0" destOrd="0" presId="urn:microsoft.com/office/officeart/2005/8/layout/process1"/>
    <dgm:cxn modelId="{D4C2F155-DEE2-914E-BEAB-7FA06EAEC840}" type="presOf" srcId="{C8A59289-FA13-FA4A-B4B5-D6518B90BE87}" destId="{24741EB6-0683-2941-BE75-C9270FA1C21F}" srcOrd="1" destOrd="0" presId="urn:microsoft.com/office/officeart/2005/8/layout/process1"/>
    <dgm:cxn modelId="{8B7DD79B-C15A-3949-8137-9A973D97093D}" type="presOf" srcId="{64E0941C-311A-F24D-AC79-038B4143BC3F}" destId="{9929E169-1F6B-5645-B752-CE042E99F9E6}" srcOrd="1" destOrd="0" presId="urn:microsoft.com/office/officeart/2005/8/layout/process1"/>
    <dgm:cxn modelId="{A0484825-D5DD-4841-AAD0-06DFAF9F32EF}" srcId="{40113BE2-388A-CE47-B009-9B359AA27E8B}" destId="{CA6C8CA2-5367-B943-B1BD-00073A2BCD62}" srcOrd="1" destOrd="0" parTransId="{CF6AC7E2-147A-8B49-9807-E1C555CE4982}" sibTransId="{64E0941C-311A-F24D-AC79-038B4143BC3F}"/>
    <dgm:cxn modelId="{62A300EF-18BD-E14D-8AFC-8177894A88AB}" srcId="{40113BE2-388A-CE47-B009-9B359AA27E8B}" destId="{36A370A7-5032-BF4B-8740-763C771E8268}" srcOrd="0" destOrd="0" parTransId="{229AC4DD-5C01-994A-9176-F9CBD20F2FED}" sibTransId="{C8A59289-FA13-FA4A-B4B5-D6518B90BE87}"/>
    <dgm:cxn modelId="{65A5606F-7015-494A-81F2-63329297373A}" type="presOf" srcId="{CA6C8CA2-5367-B943-B1BD-00073A2BCD62}" destId="{5DA8ABD8-F189-0645-AF66-D1035F0DC70C}" srcOrd="0" destOrd="0" presId="urn:microsoft.com/office/officeart/2005/8/layout/process1"/>
    <dgm:cxn modelId="{482C94D7-AC02-3B40-9E6B-2B6451753796}" srcId="{40113BE2-388A-CE47-B009-9B359AA27E8B}" destId="{50C2D17A-DB00-8A49-90B5-BC90061CCFAB}" srcOrd="2" destOrd="0" parTransId="{82A25A56-5651-3A4D-8F52-94CFB5530174}" sibTransId="{D96B258F-21B1-4043-ABFF-2F4889906995}"/>
    <dgm:cxn modelId="{04B56362-AADA-CE4D-BC26-1F464AFAF883}" type="presParOf" srcId="{D6C741B3-A6F2-D844-A6C4-F1EEBD64C0F4}" destId="{FFA8D44D-7045-B34C-AF72-507EE9BEC3A9}" srcOrd="0" destOrd="0" presId="urn:microsoft.com/office/officeart/2005/8/layout/process1"/>
    <dgm:cxn modelId="{A5169272-7F6B-EE47-B95C-17F27123D0A4}" type="presParOf" srcId="{D6C741B3-A6F2-D844-A6C4-F1EEBD64C0F4}" destId="{FFC3024A-C8CC-9546-9B6E-ED68FF1874FB}" srcOrd="1" destOrd="0" presId="urn:microsoft.com/office/officeart/2005/8/layout/process1"/>
    <dgm:cxn modelId="{1CDF862F-0ED9-A24B-AD8E-6610F6F18A35}" type="presParOf" srcId="{FFC3024A-C8CC-9546-9B6E-ED68FF1874FB}" destId="{24741EB6-0683-2941-BE75-C9270FA1C21F}" srcOrd="0" destOrd="0" presId="urn:microsoft.com/office/officeart/2005/8/layout/process1"/>
    <dgm:cxn modelId="{ABF98C6A-7A6B-F740-BA23-EA38D17A8D7C}" type="presParOf" srcId="{D6C741B3-A6F2-D844-A6C4-F1EEBD64C0F4}" destId="{5DA8ABD8-F189-0645-AF66-D1035F0DC70C}" srcOrd="2" destOrd="0" presId="urn:microsoft.com/office/officeart/2005/8/layout/process1"/>
    <dgm:cxn modelId="{88D55399-DC62-E149-8175-9F1CDDB743B8}" type="presParOf" srcId="{D6C741B3-A6F2-D844-A6C4-F1EEBD64C0F4}" destId="{1E6F708E-AF7E-0347-B6C6-6D535FAEE0A7}" srcOrd="3" destOrd="0" presId="urn:microsoft.com/office/officeart/2005/8/layout/process1"/>
    <dgm:cxn modelId="{F81697D8-1EBF-C943-B218-102525B4D824}" type="presParOf" srcId="{1E6F708E-AF7E-0347-B6C6-6D535FAEE0A7}" destId="{9929E169-1F6B-5645-B752-CE042E99F9E6}" srcOrd="0" destOrd="0" presId="urn:microsoft.com/office/officeart/2005/8/layout/process1"/>
    <dgm:cxn modelId="{ACD1055C-0DEA-D045-97DB-F03DA5034212}" type="presParOf" srcId="{D6C741B3-A6F2-D844-A6C4-F1EEBD64C0F4}" destId="{D80034D4-49F2-2D44-B78D-498F4E144689}"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113BE2-388A-CE47-B009-9B359AA27E8B}" type="doc">
      <dgm:prSet loTypeId="urn:microsoft.com/office/officeart/2005/8/layout/process1" loCatId="" qsTypeId="urn:microsoft.com/office/officeart/2005/8/quickstyle/simple1" qsCatId="simple" csTypeId="urn:microsoft.com/office/officeart/2005/8/colors/accent1_2" csCatId="accent1" phldr="1"/>
      <dgm:spPr/>
    </dgm:pt>
    <dgm:pt modelId="{CA6C8CA2-5367-B943-B1BD-00073A2BCD62}">
      <dgm:prSet phldrT="[Texte]"/>
      <dgm:spPr/>
      <dgm:t>
        <a:bodyPr/>
        <a:lstStyle/>
        <a:p>
          <a:r>
            <a:rPr lang="fr-FR" dirty="0" err="1"/>
            <a:t>Cybersécurité</a:t>
          </a:r>
          <a:r>
            <a:rPr lang="fr-FR" dirty="0"/>
            <a:t> des services informatiques (SISR / SLAM)</a:t>
          </a:r>
        </a:p>
      </dgm:t>
    </dgm:pt>
    <dgm:pt modelId="{CF6AC7E2-147A-8B49-9807-E1C555CE4982}" type="parTrans" cxnId="{A0484825-D5DD-4841-AAD0-06DFAF9F32EF}">
      <dgm:prSet/>
      <dgm:spPr/>
      <dgm:t>
        <a:bodyPr/>
        <a:lstStyle/>
        <a:p>
          <a:endParaRPr lang="fr-FR"/>
        </a:p>
      </dgm:t>
    </dgm:pt>
    <dgm:pt modelId="{64E0941C-311A-F24D-AC79-038B4143BC3F}" type="sibTrans" cxnId="{A0484825-D5DD-4841-AAD0-06DFAF9F32EF}">
      <dgm:prSet/>
      <dgm:spPr/>
      <dgm:t>
        <a:bodyPr/>
        <a:lstStyle/>
        <a:p>
          <a:endParaRPr lang="fr-FR"/>
        </a:p>
      </dgm:t>
    </dgm:pt>
    <dgm:pt modelId="{50C2D17A-DB00-8A49-90B5-BC90061CCFAB}">
      <dgm:prSet phldrT="[Texte]"/>
      <dgm:spPr/>
      <dgm:t>
        <a:bodyPr/>
        <a:lstStyle/>
        <a:p>
          <a:r>
            <a:rPr lang="fr-FR" dirty="0"/>
            <a:t>Épreuve E6 – SISR</a:t>
          </a:r>
        </a:p>
        <a:p>
          <a:r>
            <a:rPr lang="fr-FR" dirty="0"/>
            <a:t>Épreuve E6 - SLAM</a:t>
          </a:r>
        </a:p>
      </dgm:t>
    </dgm:pt>
    <dgm:pt modelId="{82A25A56-5651-3A4D-8F52-94CFB5530174}" type="parTrans" cxnId="{482C94D7-AC02-3B40-9E6B-2B6451753796}">
      <dgm:prSet/>
      <dgm:spPr/>
      <dgm:t>
        <a:bodyPr/>
        <a:lstStyle/>
        <a:p>
          <a:endParaRPr lang="fr-FR"/>
        </a:p>
      </dgm:t>
    </dgm:pt>
    <dgm:pt modelId="{D96B258F-21B1-4043-ABFF-2F4889906995}" type="sibTrans" cxnId="{482C94D7-AC02-3B40-9E6B-2B6451753796}">
      <dgm:prSet/>
      <dgm:spPr/>
      <dgm:t>
        <a:bodyPr/>
        <a:lstStyle/>
        <a:p>
          <a:endParaRPr lang="fr-FR"/>
        </a:p>
      </dgm:t>
    </dgm:pt>
    <dgm:pt modelId="{021E4ED3-0C15-3E4B-87A7-F59F3E8DD91F}">
      <dgm:prSet/>
      <dgm:spPr/>
      <dgm:t>
        <a:bodyPr/>
        <a:lstStyle/>
        <a:p>
          <a:r>
            <a:rPr lang="fr-FR" dirty="0"/>
            <a:t>Bloc 3</a:t>
          </a:r>
        </a:p>
      </dgm:t>
    </dgm:pt>
    <dgm:pt modelId="{0DA0B8AA-6753-9449-933A-1817F479CEA7}" type="parTrans" cxnId="{246E9629-0E5C-A040-84C5-472DD01DBEC5}">
      <dgm:prSet/>
      <dgm:spPr/>
      <dgm:t>
        <a:bodyPr/>
        <a:lstStyle/>
        <a:p>
          <a:endParaRPr lang="fr-FR"/>
        </a:p>
      </dgm:t>
    </dgm:pt>
    <dgm:pt modelId="{932D2C51-8BAD-7948-93EE-3D6AF9411C24}" type="sibTrans" cxnId="{246E9629-0E5C-A040-84C5-472DD01DBEC5}">
      <dgm:prSet/>
      <dgm:spPr/>
      <dgm:t>
        <a:bodyPr/>
        <a:lstStyle/>
        <a:p>
          <a:endParaRPr lang="fr-FR"/>
        </a:p>
      </dgm:t>
    </dgm:pt>
    <dgm:pt modelId="{D6C741B3-A6F2-D844-A6C4-F1EEBD64C0F4}" type="pres">
      <dgm:prSet presAssocID="{40113BE2-388A-CE47-B009-9B359AA27E8B}" presName="Name0" presStyleCnt="0">
        <dgm:presLayoutVars>
          <dgm:dir/>
          <dgm:resizeHandles val="exact"/>
        </dgm:presLayoutVars>
      </dgm:prSet>
      <dgm:spPr/>
    </dgm:pt>
    <dgm:pt modelId="{84FEC7E1-F8C2-3D44-B5A2-606CAA5EB60B}" type="pres">
      <dgm:prSet presAssocID="{021E4ED3-0C15-3E4B-87A7-F59F3E8DD91F}" presName="node" presStyleLbl="node1" presStyleIdx="0" presStyleCnt="3" custScaleX="24353">
        <dgm:presLayoutVars>
          <dgm:bulletEnabled val="1"/>
        </dgm:presLayoutVars>
      </dgm:prSet>
      <dgm:spPr/>
      <dgm:t>
        <a:bodyPr/>
        <a:lstStyle/>
        <a:p>
          <a:endParaRPr lang="fr-FR"/>
        </a:p>
      </dgm:t>
    </dgm:pt>
    <dgm:pt modelId="{B0B92156-A2C5-4144-BDBE-36B97DD69376}" type="pres">
      <dgm:prSet presAssocID="{932D2C51-8BAD-7948-93EE-3D6AF9411C24}" presName="sibTrans" presStyleLbl="sibTrans2D1" presStyleIdx="0" presStyleCnt="2"/>
      <dgm:spPr/>
      <dgm:t>
        <a:bodyPr/>
        <a:lstStyle/>
        <a:p>
          <a:endParaRPr lang="fr-FR"/>
        </a:p>
      </dgm:t>
    </dgm:pt>
    <dgm:pt modelId="{A0B220C7-D1A2-0445-9EB2-873FBC65D10D}" type="pres">
      <dgm:prSet presAssocID="{932D2C51-8BAD-7948-93EE-3D6AF9411C24}" presName="connectorText" presStyleLbl="sibTrans2D1" presStyleIdx="0" presStyleCnt="2"/>
      <dgm:spPr/>
      <dgm:t>
        <a:bodyPr/>
        <a:lstStyle/>
        <a:p>
          <a:endParaRPr lang="fr-FR"/>
        </a:p>
      </dgm:t>
    </dgm:pt>
    <dgm:pt modelId="{5DA8ABD8-F189-0645-AF66-D1035F0DC70C}" type="pres">
      <dgm:prSet presAssocID="{CA6C8CA2-5367-B943-B1BD-00073A2BCD62}" presName="node" presStyleLbl="node1" presStyleIdx="1" presStyleCnt="3" custScaleX="135522" custLinFactNeighborX="-36840">
        <dgm:presLayoutVars>
          <dgm:bulletEnabled val="1"/>
        </dgm:presLayoutVars>
      </dgm:prSet>
      <dgm:spPr/>
      <dgm:t>
        <a:bodyPr/>
        <a:lstStyle/>
        <a:p>
          <a:endParaRPr lang="fr-FR"/>
        </a:p>
      </dgm:t>
    </dgm:pt>
    <dgm:pt modelId="{1E6F708E-AF7E-0347-B6C6-6D535FAEE0A7}" type="pres">
      <dgm:prSet presAssocID="{64E0941C-311A-F24D-AC79-038B4143BC3F}" presName="sibTrans" presStyleLbl="sibTrans2D1" presStyleIdx="1" presStyleCnt="2"/>
      <dgm:spPr/>
      <dgm:t>
        <a:bodyPr/>
        <a:lstStyle/>
        <a:p>
          <a:endParaRPr lang="fr-FR"/>
        </a:p>
      </dgm:t>
    </dgm:pt>
    <dgm:pt modelId="{9929E169-1F6B-5645-B752-CE042E99F9E6}" type="pres">
      <dgm:prSet presAssocID="{64E0941C-311A-F24D-AC79-038B4143BC3F}" presName="connectorText" presStyleLbl="sibTrans2D1" presStyleIdx="1" presStyleCnt="2"/>
      <dgm:spPr/>
      <dgm:t>
        <a:bodyPr/>
        <a:lstStyle/>
        <a:p>
          <a:endParaRPr lang="fr-FR"/>
        </a:p>
      </dgm:t>
    </dgm:pt>
    <dgm:pt modelId="{D80034D4-49F2-2D44-B78D-498F4E144689}" type="pres">
      <dgm:prSet presAssocID="{50C2D17A-DB00-8A49-90B5-BC90061CCFAB}" presName="node" presStyleLbl="node1" presStyleIdx="2" presStyleCnt="3" custLinFactNeighborY="-1263">
        <dgm:presLayoutVars>
          <dgm:bulletEnabled val="1"/>
        </dgm:presLayoutVars>
      </dgm:prSet>
      <dgm:spPr/>
      <dgm:t>
        <a:bodyPr/>
        <a:lstStyle/>
        <a:p>
          <a:endParaRPr lang="fr-FR"/>
        </a:p>
      </dgm:t>
    </dgm:pt>
  </dgm:ptLst>
  <dgm:cxnLst>
    <dgm:cxn modelId="{4E81EF7C-7F87-444C-8CEF-B057139E594D}" type="presOf" srcId="{40113BE2-388A-CE47-B009-9B359AA27E8B}" destId="{D6C741B3-A6F2-D844-A6C4-F1EEBD64C0F4}" srcOrd="0" destOrd="0" presId="urn:microsoft.com/office/officeart/2005/8/layout/process1"/>
    <dgm:cxn modelId="{246E9629-0E5C-A040-84C5-472DD01DBEC5}" srcId="{40113BE2-388A-CE47-B009-9B359AA27E8B}" destId="{021E4ED3-0C15-3E4B-87A7-F59F3E8DD91F}" srcOrd="0" destOrd="0" parTransId="{0DA0B8AA-6753-9449-933A-1817F479CEA7}" sibTransId="{932D2C51-8BAD-7948-93EE-3D6AF9411C24}"/>
    <dgm:cxn modelId="{A0484825-D5DD-4841-AAD0-06DFAF9F32EF}" srcId="{40113BE2-388A-CE47-B009-9B359AA27E8B}" destId="{CA6C8CA2-5367-B943-B1BD-00073A2BCD62}" srcOrd="1" destOrd="0" parTransId="{CF6AC7E2-147A-8B49-9807-E1C555CE4982}" sibTransId="{64E0941C-311A-F24D-AC79-038B4143BC3F}"/>
    <dgm:cxn modelId="{2504EA88-EB5C-9E4E-963A-2CD8E5FE71CB}" type="presOf" srcId="{64E0941C-311A-F24D-AC79-038B4143BC3F}" destId="{1E6F708E-AF7E-0347-B6C6-6D535FAEE0A7}" srcOrd="0" destOrd="0" presId="urn:microsoft.com/office/officeart/2005/8/layout/process1"/>
    <dgm:cxn modelId="{CBC7C057-62C4-CC49-85EA-D9382F24D7E7}" type="presOf" srcId="{50C2D17A-DB00-8A49-90B5-BC90061CCFAB}" destId="{D80034D4-49F2-2D44-B78D-498F4E144689}" srcOrd="0" destOrd="0" presId="urn:microsoft.com/office/officeart/2005/8/layout/process1"/>
    <dgm:cxn modelId="{482C94D7-AC02-3B40-9E6B-2B6451753796}" srcId="{40113BE2-388A-CE47-B009-9B359AA27E8B}" destId="{50C2D17A-DB00-8A49-90B5-BC90061CCFAB}" srcOrd="2" destOrd="0" parTransId="{82A25A56-5651-3A4D-8F52-94CFB5530174}" sibTransId="{D96B258F-21B1-4043-ABFF-2F4889906995}"/>
    <dgm:cxn modelId="{BE7B9E33-5444-CF41-A105-BFB417AB8CAC}" type="presOf" srcId="{021E4ED3-0C15-3E4B-87A7-F59F3E8DD91F}" destId="{84FEC7E1-F8C2-3D44-B5A2-606CAA5EB60B}" srcOrd="0" destOrd="0" presId="urn:microsoft.com/office/officeart/2005/8/layout/process1"/>
    <dgm:cxn modelId="{886B866F-4315-C941-8761-22028A8A1925}" type="presOf" srcId="{932D2C51-8BAD-7948-93EE-3D6AF9411C24}" destId="{B0B92156-A2C5-4144-BDBE-36B97DD69376}" srcOrd="0" destOrd="0" presId="urn:microsoft.com/office/officeart/2005/8/layout/process1"/>
    <dgm:cxn modelId="{41BCFD67-6B8E-F846-8379-B40C65E80642}" type="presOf" srcId="{932D2C51-8BAD-7948-93EE-3D6AF9411C24}" destId="{A0B220C7-D1A2-0445-9EB2-873FBC65D10D}" srcOrd="1" destOrd="0" presId="urn:microsoft.com/office/officeart/2005/8/layout/process1"/>
    <dgm:cxn modelId="{34D40D10-E41D-8048-8BD1-2A93BC9F4407}" type="presOf" srcId="{CA6C8CA2-5367-B943-B1BD-00073A2BCD62}" destId="{5DA8ABD8-F189-0645-AF66-D1035F0DC70C}" srcOrd="0" destOrd="0" presId="urn:microsoft.com/office/officeart/2005/8/layout/process1"/>
    <dgm:cxn modelId="{E8EF521F-861E-614B-B723-59DB8382FB4A}" type="presOf" srcId="{64E0941C-311A-F24D-AC79-038B4143BC3F}" destId="{9929E169-1F6B-5645-B752-CE042E99F9E6}" srcOrd="1" destOrd="0" presId="urn:microsoft.com/office/officeart/2005/8/layout/process1"/>
    <dgm:cxn modelId="{B0BCD166-60AF-234C-A4DE-026EB4F12AAB}" type="presParOf" srcId="{D6C741B3-A6F2-D844-A6C4-F1EEBD64C0F4}" destId="{84FEC7E1-F8C2-3D44-B5A2-606CAA5EB60B}" srcOrd="0" destOrd="0" presId="urn:microsoft.com/office/officeart/2005/8/layout/process1"/>
    <dgm:cxn modelId="{2E3B1BF5-71F9-BC47-8FE8-50BFE19E9A6B}" type="presParOf" srcId="{D6C741B3-A6F2-D844-A6C4-F1EEBD64C0F4}" destId="{B0B92156-A2C5-4144-BDBE-36B97DD69376}" srcOrd="1" destOrd="0" presId="urn:microsoft.com/office/officeart/2005/8/layout/process1"/>
    <dgm:cxn modelId="{D2B3A8B6-6675-D64A-834B-EE5A125990DE}" type="presParOf" srcId="{B0B92156-A2C5-4144-BDBE-36B97DD69376}" destId="{A0B220C7-D1A2-0445-9EB2-873FBC65D10D}" srcOrd="0" destOrd="0" presId="urn:microsoft.com/office/officeart/2005/8/layout/process1"/>
    <dgm:cxn modelId="{325654A1-8CFE-AF4D-BA6A-B00EBEE17A5D}" type="presParOf" srcId="{D6C741B3-A6F2-D844-A6C4-F1EEBD64C0F4}" destId="{5DA8ABD8-F189-0645-AF66-D1035F0DC70C}" srcOrd="2" destOrd="0" presId="urn:microsoft.com/office/officeart/2005/8/layout/process1"/>
    <dgm:cxn modelId="{557B2023-9B0C-B545-A3D6-79406B32F050}" type="presParOf" srcId="{D6C741B3-A6F2-D844-A6C4-F1EEBD64C0F4}" destId="{1E6F708E-AF7E-0347-B6C6-6D535FAEE0A7}" srcOrd="3" destOrd="0" presId="urn:microsoft.com/office/officeart/2005/8/layout/process1"/>
    <dgm:cxn modelId="{7D3D0A60-B7A7-244E-8718-923B7C928A5E}" type="presParOf" srcId="{1E6F708E-AF7E-0347-B6C6-6D535FAEE0A7}" destId="{9929E169-1F6B-5645-B752-CE042E99F9E6}" srcOrd="0" destOrd="0" presId="urn:microsoft.com/office/officeart/2005/8/layout/process1"/>
    <dgm:cxn modelId="{421B9F46-1299-D84B-9145-F77C1CCD171B}" type="presParOf" srcId="{D6C741B3-A6F2-D844-A6C4-F1EEBD64C0F4}" destId="{D80034D4-49F2-2D44-B78D-498F4E144689}" srcOrd="4"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8ABD8-F189-0645-AF66-D1035F0DC70C}">
      <dsp:nvSpPr>
        <dsp:cNvPr id="0" name=""/>
        <dsp:cNvSpPr/>
      </dsp:nvSpPr>
      <dsp:spPr>
        <a:xfrm>
          <a:off x="2407" y="0"/>
          <a:ext cx="4268954" cy="5358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a:t>Blocs de compétences</a:t>
          </a:r>
        </a:p>
      </dsp:txBody>
      <dsp:txXfrm>
        <a:off x="18101" y="15694"/>
        <a:ext cx="4237566" cy="504428"/>
      </dsp:txXfrm>
    </dsp:sp>
    <dsp:sp modelId="{1E6F708E-AF7E-0347-B6C6-6D535FAEE0A7}">
      <dsp:nvSpPr>
        <dsp:cNvPr id="0" name=""/>
        <dsp:cNvSpPr/>
      </dsp:nvSpPr>
      <dsp:spPr>
        <a:xfrm>
          <a:off x="4525097" y="0"/>
          <a:ext cx="537920" cy="5358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4525097" y="107163"/>
        <a:ext cx="377175" cy="321490"/>
      </dsp:txXfrm>
    </dsp:sp>
    <dsp:sp modelId="{D80034D4-49F2-2D44-B78D-498F4E144689}">
      <dsp:nvSpPr>
        <dsp:cNvPr id="0" name=""/>
        <dsp:cNvSpPr/>
      </dsp:nvSpPr>
      <dsp:spPr>
        <a:xfrm>
          <a:off x="5286305" y="0"/>
          <a:ext cx="2537359" cy="5358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a:t>Épreuves</a:t>
          </a:r>
        </a:p>
      </dsp:txBody>
      <dsp:txXfrm>
        <a:off x="5301999" y="15694"/>
        <a:ext cx="2505971" cy="504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8ABD8-F189-0645-AF66-D1035F0DC70C}">
      <dsp:nvSpPr>
        <dsp:cNvPr id="0" name=""/>
        <dsp:cNvSpPr/>
      </dsp:nvSpPr>
      <dsp:spPr>
        <a:xfrm>
          <a:off x="3189" y="0"/>
          <a:ext cx="560225" cy="995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Bloc 1</a:t>
          </a:r>
        </a:p>
      </dsp:txBody>
      <dsp:txXfrm>
        <a:off x="19597" y="16408"/>
        <a:ext cx="527409" cy="962720"/>
      </dsp:txXfrm>
    </dsp:sp>
    <dsp:sp modelId="{1E6F708E-AF7E-0347-B6C6-6D535FAEE0A7}">
      <dsp:nvSpPr>
        <dsp:cNvPr id="0" name=""/>
        <dsp:cNvSpPr/>
      </dsp:nvSpPr>
      <dsp:spPr>
        <a:xfrm>
          <a:off x="714158" y="212513"/>
          <a:ext cx="319575" cy="570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714158" y="326615"/>
        <a:ext cx="223703" cy="342304"/>
      </dsp:txXfrm>
    </dsp:sp>
    <dsp:sp modelId="{4475B2DE-47D1-3346-8973-0F0D650D5900}">
      <dsp:nvSpPr>
        <dsp:cNvPr id="0" name=""/>
        <dsp:cNvSpPr/>
      </dsp:nvSpPr>
      <dsp:spPr>
        <a:xfrm>
          <a:off x="1166387" y="0"/>
          <a:ext cx="3118679" cy="995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Support et mise à disposition de services informatiques</a:t>
          </a:r>
        </a:p>
      </dsp:txBody>
      <dsp:txXfrm>
        <a:off x="1195545" y="29158"/>
        <a:ext cx="3060363" cy="937220"/>
      </dsp:txXfrm>
    </dsp:sp>
    <dsp:sp modelId="{760DD4B6-A606-C74C-940C-955AB2FF6905}">
      <dsp:nvSpPr>
        <dsp:cNvPr id="0" name=""/>
        <dsp:cNvSpPr/>
      </dsp:nvSpPr>
      <dsp:spPr>
        <a:xfrm>
          <a:off x="4594411" y="212513"/>
          <a:ext cx="655810" cy="570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4594411" y="326615"/>
        <a:ext cx="484658" cy="342304"/>
      </dsp:txXfrm>
    </dsp:sp>
    <dsp:sp modelId="{D80034D4-49F2-2D44-B78D-498F4E144689}">
      <dsp:nvSpPr>
        <dsp:cNvPr id="0" name=""/>
        <dsp:cNvSpPr/>
      </dsp:nvSpPr>
      <dsp:spPr>
        <a:xfrm>
          <a:off x="5522444" y="0"/>
          <a:ext cx="2300437" cy="995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Épreuve E4 – Support et mise à disposition de services informatiques</a:t>
          </a:r>
        </a:p>
      </dsp:txBody>
      <dsp:txXfrm>
        <a:off x="5551602" y="29158"/>
        <a:ext cx="2242121" cy="937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8D44D-7045-B34C-AF72-507EE9BEC3A9}">
      <dsp:nvSpPr>
        <dsp:cNvPr id="0" name=""/>
        <dsp:cNvSpPr/>
      </dsp:nvSpPr>
      <dsp:spPr>
        <a:xfrm>
          <a:off x="4686" y="0"/>
          <a:ext cx="559088" cy="995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a:t>Bloc 2</a:t>
          </a:r>
        </a:p>
      </dsp:txBody>
      <dsp:txXfrm>
        <a:off x="21061" y="16375"/>
        <a:ext cx="526338" cy="962786"/>
      </dsp:txXfrm>
    </dsp:sp>
    <dsp:sp modelId="{FFC3024A-C8CC-9546-9B6E-ED68FF1874FB}">
      <dsp:nvSpPr>
        <dsp:cNvPr id="0" name=""/>
        <dsp:cNvSpPr/>
      </dsp:nvSpPr>
      <dsp:spPr>
        <a:xfrm>
          <a:off x="714427" y="212318"/>
          <a:ext cx="319383" cy="5708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a:off x="714427" y="326498"/>
        <a:ext cx="223568" cy="342538"/>
      </dsp:txXfrm>
    </dsp:sp>
    <dsp:sp modelId="{5DA8ABD8-F189-0645-AF66-D1035F0DC70C}">
      <dsp:nvSpPr>
        <dsp:cNvPr id="0" name=""/>
        <dsp:cNvSpPr/>
      </dsp:nvSpPr>
      <dsp:spPr>
        <a:xfrm>
          <a:off x="1166385" y="0"/>
          <a:ext cx="3113995" cy="995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Administration des systèmes et des réseaux</a:t>
          </a:r>
        </a:p>
        <a:p>
          <a:pPr lvl="0" algn="ctr" defTabSz="577850">
            <a:lnSpc>
              <a:spcPct val="90000"/>
            </a:lnSpc>
            <a:spcBef>
              <a:spcPct val="0"/>
            </a:spcBef>
            <a:spcAft>
              <a:spcPct val="35000"/>
            </a:spcAft>
          </a:pPr>
          <a:r>
            <a:rPr lang="fr-FR" sz="1300" kern="1200" dirty="0"/>
            <a:t>Conception et développement d’applications</a:t>
          </a:r>
        </a:p>
      </dsp:txBody>
      <dsp:txXfrm>
        <a:off x="1195543" y="29158"/>
        <a:ext cx="3055679" cy="937220"/>
      </dsp:txXfrm>
    </dsp:sp>
    <dsp:sp modelId="{1E6F708E-AF7E-0347-B6C6-6D535FAEE0A7}">
      <dsp:nvSpPr>
        <dsp:cNvPr id="0" name=""/>
        <dsp:cNvSpPr/>
      </dsp:nvSpPr>
      <dsp:spPr>
        <a:xfrm>
          <a:off x="4590130" y="212318"/>
          <a:ext cx="656667" cy="5708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a:off x="4590130" y="326498"/>
        <a:ext cx="485398" cy="342538"/>
      </dsp:txXfrm>
    </dsp:sp>
    <dsp:sp modelId="{D80034D4-49F2-2D44-B78D-498F4E144689}">
      <dsp:nvSpPr>
        <dsp:cNvPr id="0" name=""/>
        <dsp:cNvSpPr/>
      </dsp:nvSpPr>
      <dsp:spPr>
        <a:xfrm>
          <a:off x="5519377" y="0"/>
          <a:ext cx="2302008" cy="995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Épreuve E5 – SISR</a:t>
          </a:r>
        </a:p>
        <a:p>
          <a:pPr lvl="0" algn="ctr" defTabSz="577850">
            <a:lnSpc>
              <a:spcPct val="90000"/>
            </a:lnSpc>
            <a:spcBef>
              <a:spcPct val="0"/>
            </a:spcBef>
            <a:spcAft>
              <a:spcPct val="35000"/>
            </a:spcAft>
          </a:pPr>
          <a:r>
            <a:rPr lang="fr-FR" sz="1300" kern="1200" dirty="0"/>
            <a:t>Épreuve E5 - SLAM </a:t>
          </a:r>
        </a:p>
      </dsp:txBody>
      <dsp:txXfrm>
        <a:off x="5548535" y="29158"/>
        <a:ext cx="2243692" cy="9372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EC7E1-F8C2-3D44-B5A2-606CAA5EB60B}">
      <dsp:nvSpPr>
        <dsp:cNvPr id="0" name=""/>
        <dsp:cNvSpPr/>
      </dsp:nvSpPr>
      <dsp:spPr>
        <a:xfrm>
          <a:off x="3730" y="0"/>
          <a:ext cx="560225" cy="995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Bloc 3</a:t>
          </a:r>
        </a:p>
      </dsp:txBody>
      <dsp:txXfrm>
        <a:off x="20138" y="16408"/>
        <a:ext cx="527409" cy="962720"/>
      </dsp:txXfrm>
    </dsp:sp>
    <dsp:sp modelId="{B0B92156-A2C5-4144-BDBE-36B97DD69376}">
      <dsp:nvSpPr>
        <dsp:cNvPr id="0" name=""/>
        <dsp:cNvSpPr/>
      </dsp:nvSpPr>
      <dsp:spPr>
        <a:xfrm>
          <a:off x="709251" y="212513"/>
          <a:ext cx="308026" cy="570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709251" y="326615"/>
        <a:ext cx="215618" cy="342304"/>
      </dsp:txXfrm>
    </dsp:sp>
    <dsp:sp modelId="{5DA8ABD8-F189-0645-AF66-D1035F0DC70C}">
      <dsp:nvSpPr>
        <dsp:cNvPr id="0" name=""/>
        <dsp:cNvSpPr/>
      </dsp:nvSpPr>
      <dsp:spPr>
        <a:xfrm>
          <a:off x="1145138" y="0"/>
          <a:ext cx="3117598" cy="995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err="1"/>
            <a:t>Cybersécurité</a:t>
          </a:r>
          <a:r>
            <a:rPr lang="fr-FR" sz="1700" kern="1200" dirty="0"/>
            <a:t> des services informatiques (SISR / SLAM)</a:t>
          </a:r>
        </a:p>
      </dsp:txBody>
      <dsp:txXfrm>
        <a:off x="1174296" y="29158"/>
        <a:ext cx="3059282" cy="937220"/>
      </dsp:txXfrm>
    </dsp:sp>
    <dsp:sp modelId="{1E6F708E-AF7E-0347-B6C6-6D535FAEE0A7}">
      <dsp:nvSpPr>
        <dsp:cNvPr id="0" name=""/>
        <dsp:cNvSpPr/>
      </dsp:nvSpPr>
      <dsp:spPr>
        <a:xfrm>
          <a:off x="4577528" y="212513"/>
          <a:ext cx="667358" cy="570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4577528" y="326615"/>
        <a:ext cx="496206" cy="342304"/>
      </dsp:txXfrm>
    </dsp:sp>
    <dsp:sp modelId="{D80034D4-49F2-2D44-B78D-498F4E144689}">
      <dsp:nvSpPr>
        <dsp:cNvPr id="0" name=""/>
        <dsp:cNvSpPr/>
      </dsp:nvSpPr>
      <dsp:spPr>
        <a:xfrm>
          <a:off x="5521904" y="0"/>
          <a:ext cx="2300437" cy="995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Épreuve E6 – SISR</a:t>
          </a:r>
        </a:p>
        <a:p>
          <a:pPr lvl="0" algn="ctr" defTabSz="755650">
            <a:lnSpc>
              <a:spcPct val="90000"/>
            </a:lnSpc>
            <a:spcBef>
              <a:spcPct val="0"/>
            </a:spcBef>
            <a:spcAft>
              <a:spcPct val="35000"/>
            </a:spcAft>
          </a:pPr>
          <a:r>
            <a:rPr lang="fr-FR" sz="1700" kern="1200" dirty="0"/>
            <a:t>Épreuve E6 - SLAM</a:t>
          </a:r>
        </a:p>
      </dsp:txBody>
      <dsp:txXfrm>
        <a:off x="5551062" y="29158"/>
        <a:ext cx="2242121" cy="9372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16AC3-0C96-604B-AADE-03CC97B7A84E}" type="datetimeFigureOut">
              <a:rPr lang="fr-FR" smtClean="0"/>
              <a:t>24/01/2020</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749B6-EBF5-004A-A36A-220DCAB6FDA4}" type="slidenum">
              <a:rPr lang="fr-FR" smtClean="0"/>
              <a:t>‹N°›</a:t>
            </a:fld>
            <a:endParaRPr lang="fr-FR"/>
          </a:p>
        </p:txBody>
      </p:sp>
    </p:spTree>
    <p:extLst>
      <p:ext uri="{BB962C8B-B14F-4D97-AF65-F5344CB8AC3E}">
        <p14:creationId xmlns:p14="http://schemas.microsoft.com/office/powerpoint/2010/main" val="302453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48749B6-EBF5-004A-A36A-220DCAB6FDA4}" type="slidenum">
              <a:rPr lang="fr-FR" smtClean="0"/>
              <a:t>1</a:t>
            </a:fld>
            <a:endParaRPr lang="fr-FR"/>
          </a:p>
        </p:txBody>
      </p:sp>
    </p:spTree>
    <p:extLst>
      <p:ext uri="{BB962C8B-B14F-4D97-AF65-F5344CB8AC3E}">
        <p14:creationId xmlns:p14="http://schemas.microsoft.com/office/powerpoint/2010/main" val="426886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Pages 74 et 75 du référentiel.</a:t>
            </a:r>
          </a:p>
          <a:p>
            <a:r>
              <a:rPr lang="fr-FR" dirty="0"/>
              <a:t>Évalue le bloc 1 de compétences : Ce bloc est très majoritairement enseigné en début de formation, notamment en première année où il a un double rôle : d’une part, apporter les bases indispensables pour devenir informaticien (en développement d’applications, en architecture systèmes et réseau, en économie, droit et management) et, d’autre part, éclairer le choix d’option que les étudiants doivent faire à la fin du premier semestre.</a:t>
            </a:r>
          </a:p>
          <a:p>
            <a:r>
              <a:rPr lang="fr-FR" dirty="0"/>
              <a:t>Ce bloc 1 se prolonge toutefois sur les deux années, avec un volume horaire décroissant, de façon à conforter les compétences acquises en matière de support informatique et d’intégration de service à l'aune des nouvelles méthodes, techniques et outils vus au cours de la formation.</a:t>
            </a:r>
          </a:p>
          <a:p>
            <a:endParaRPr lang="fr-FR" dirty="0"/>
          </a:p>
        </p:txBody>
      </p:sp>
      <p:sp>
        <p:nvSpPr>
          <p:cNvPr id="4" name="Espace réservé du numéro de diapositive 3"/>
          <p:cNvSpPr>
            <a:spLocks noGrp="1"/>
          </p:cNvSpPr>
          <p:nvPr>
            <p:ph type="sldNum" sz="quarter" idx="5"/>
          </p:nvPr>
        </p:nvSpPr>
        <p:spPr/>
        <p:txBody>
          <a:bodyPr/>
          <a:lstStyle/>
          <a:p>
            <a:fld id="{848749B6-EBF5-004A-A36A-220DCAB6FDA4}" type="slidenum">
              <a:rPr lang="fr-FR" smtClean="0"/>
              <a:t>10</a:t>
            </a:fld>
            <a:endParaRPr lang="fr-FR"/>
          </a:p>
        </p:txBody>
      </p:sp>
    </p:spTree>
    <p:extLst>
      <p:ext uri="{BB962C8B-B14F-4D97-AF65-F5344CB8AC3E}">
        <p14:creationId xmlns:p14="http://schemas.microsoft.com/office/powerpoint/2010/main" val="3886408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SISR Pages 76 à 78</a:t>
            </a:r>
          </a:p>
          <a:p>
            <a:r>
              <a:rPr lang="fr-FR" dirty="0"/>
              <a:t>SLAM Pages 79 à 81</a:t>
            </a:r>
          </a:p>
        </p:txBody>
      </p:sp>
      <p:sp>
        <p:nvSpPr>
          <p:cNvPr id="4" name="Espace réservé du numéro de diapositive 3"/>
          <p:cNvSpPr>
            <a:spLocks noGrp="1"/>
          </p:cNvSpPr>
          <p:nvPr>
            <p:ph type="sldNum" sz="quarter" idx="5"/>
          </p:nvPr>
        </p:nvSpPr>
        <p:spPr/>
        <p:txBody>
          <a:bodyPr/>
          <a:lstStyle/>
          <a:p>
            <a:fld id="{848749B6-EBF5-004A-A36A-220DCAB6FDA4}" type="slidenum">
              <a:rPr lang="fr-FR" smtClean="0"/>
              <a:t>11</a:t>
            </a:fld>
            <a:endParaRPr lang="fr-FR"/>
          </a:p>
        </p:txBody>
      </p:sp>
    </p:spTree>
    <p:extLst>
      <p:ext uri="{BB962C8B-B14F-4D97-AF65-F5344CB8AC3E}">
        <p14:creationId xmlns:p14="http://schemas.microsoft.com/office/powerpoint/2010/main" val="1951471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SISR Page 82</a:t>
            </a:r>
          </a:p>
          <a:p>
            <a:r>
              <a:rPr lang="fr-FR" dirty="0"/>
              <a:t>SLAM Page 83</a:t>
            </a:r>
          </a:p>
        </p:txBody>
      </p:sp>
      <p:sp>
        <p:nvSpPr>
          <p:cNvPr id="4" name="Espace réservé du numéro de diapositive 3"/>
          <p:cNvSpPr>
            <a:spLocks noGrp="1"/>
          </p:cNvSpPr>
          <p:nvPr>
            <p:ph type="sldNum" sz="quarter" idx="5"/>
          </p:nvPr>
        </p:nvSpPr>
        <p:spPr/>
        <p:txBody>
          <a:bodyPr/>
          <a:lstStyle/>
          <a:p>
            <a:fld id="{848749B6-EBF5-004A-A36A-220DCAB6FDA4}" type="slidenum">
              <a:rPr lang="fr-FR" smtClean="0"/>
              <a:t>12</a:t>
            </a:fld>
            <a:endParaRPr lang="fr-FR"/>
          </a:p>
        </p:txBody>
      </p:sp>
    </p:spTree>
    <p:extLst>
      <p:ext uri="{BB962C8B-B14F-4D97-AF65-F5344CB8AC3E}">
        <p14:creationId xmlns:p14="http://schemas.microsoft.com/office/powerpoint/2010/main" val="840275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EF1 Page 84</a:t>
            </a:r>
          </a:p>
          <a:p>
            <a:r>
              <a:rPr lang="fr-FR" dirty="0"/>
              <a:t>EF2 Page 85</a:t>
            </a:r>
          </a:p>
          <a:p>
            <a:r>
              <a:rPr lang="fr-FR" dirty="0"/>
              <a:t>EF3 Page 86, n’est pas liée à la réussite ou au passage de l’intégralité de la certification mais bien à </a:t>
            </a:r>
            <a:r>
              <a:rPr lang="fr-FR"/>
              <a:t>une démarche.</a:t>
            </a:r>
            <a:endParaRPr lang="fr-FR" dirty="0"/>
          </a:p>
        </p:txBody>
      </p:sp>
      <p:sp>
        <p:nvSpPr>
          <p:cNvPr id="4" name="Espace réservé du numéro de diapositive 3"/>
          <p:cNvSpPr>
            <a:spLocks noGrp="1"/>
          </p:cNvSpPr>
          <p:nvPr>
            <p:ph type="sldNum" sz="quarter" idx="5"/>
          </p:nvPr>
        </p:nvSpPr>
        <p:spPr/>
        <p:txBody>
          <a:bodyPr/>
          <a:lstStyle/>
          <a:p>
            <a:fld id="{848749B6-EBF5-004A-A36A-220DCAB6FDA4}" type="slidenum">
              <a:rPr lang="fr-FR" smtClean="0"/>
              <a:t>13</a:t>
            </a:fld>
            <a:endParaRPr lang="fr-FR"/>
          </a:p>
        </p:txBody>
      </p:sp>
    </p:spTree>
    <p:extLst>
      <p:ext uri="{BB962C8B-B14F-4D97-AF65-F5344CB8AC3E}">
        <p14:creationId xmlns:p14="http://schemas.microsoft.com/office/powerpoint/2010/main" val="156048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Page 98 du référentiel.</a:t>
            </a:r>
          </a:p>
        </p:txBody>
      </p:sp>
      <p:sp>
        <p:nvSpPr>
          <p:cNvPr id="4" name="Espace réservé du numéro de diapositive 3"/>
          <p:cNvSpPr>
            <a:spLocks noGrp="1"/>
          </p:cNvSpPr>
          <p:nvPr>
            <p:ph type="sldNum" sz="quarter" idx="5"/>
          </p:nvPr>
        </p:nvSpPr>
        <p:spPr/>
        <p:txBody>
          <a:bodyPr/>
          <a:lstStyle/>
          <a:p>
            <a:fld id="{848749B6-EBF5-004A-A36A-220DCAB6FDA4}" type="slidenum">
              <a:rPr lang="fr-FR" smtClean="0"/>
              <a:t>14</a:t>
            </a:fld>
            <a:endParaRPr lang="fr-FR"/>
          </a:p>
        </p:txBody>
      </p:sp>
    </p:spTree>
    <p:extLst>
      <p:ext uri="{BB962C8B-B14F-4D97-AF65-F5344CB8AC3E}">
        <p14:creationId xmlns:p14="http://schemas.microsoft.com/office/powerpoint/2010/main" val="3794002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48749B6-EBF5-004A-A36A-220DCAB6FDA4}" type="slidenum">
              <a:rPr lang="fr-FR" smtClean="0"/>
              <a:t>15</a:t>
            </a:fld>
            <a:endParaRPr lang="fr-FR"/>
          </a:p>
        </p:txBody>
      </p:sp>
    </p:spTree>
    <p:extLst>
      <p:ext uri="{BB962C8B-B14F-4D97-AF65-F5344CB8AC3E}">
        <p14:creationId xmlns:p14="http://schemas.microsoft.com/office/powerpoint/2010/main" val="866510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construction du diplôme en blocs de compétences répond donc à l’aspiration d’offrir une variété de parcours pour obtenir la qualification : préparer le diplôme en formation initiale, compléter une obtention partielle du diplôme par la formation à un ou plusieurs blocs, préparer un bloc du diplôme. </a:t>
            </a:r>
            <a:endParaRPr lang="fr-FR" dirty="0"/>
          </a:p>
        </p:txBody>
      </p:sp>
      <p:sp>
        <p:nvSpPr>
          <p:cNvPr id="4" name="Espace réservé du numéro de diapositive 3"/>
          <p:cNvSpPr>
            <a:spLocks noGrp="1"/>
          </p:cNvSpPr>
          <p:nvPr>
            <p:ph type="sldNum" sz="quarter" idx="5"/>
          </p:nvPr>
        </p:nvSpPr>
        <p:spPr/>
        <p:txBody>
          <a:bodyPr/>
          <a:lstStyle/>
          <a:p>
            <a:fld id="{848749B6-EBF5-004A-A36A-220DCAB6FDA4}" type="slidenum">
              <a:rPr lang="fr-FR" smtClean="0"/>
              <a:t>2</a:t>
            </a:fld>
            <a:endParaRPr lang="fr-FR"/>
          </a:p>
        </p:txBody>
      </p:sp>
    </p:spTree>
    <p:extLst>
      <p:ext uri="{BB962C8B-B14F-4D97-AF65-F5344CB8AC3E}">
        <p14:creationId xmlns:p14="http://schemas.microsoft.com/office/powerpoint/2010/main" val="133105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Plusieurs modules contribuent à l’acquisition des compétences et composent les critères d’évaluation.</a:t>
            </a:r>
          </a:p>
        </p:txBody>
      </p:sp>
      <p:sp>
        <p:nvSpPr>
          <p:cNvPr id="4" name="Espace réservé du numéro de diapositive 3"/>
          <p:cNvSpPr>
            <a:spLocks noGrp="1"/>
          </p:cNvSpPr>
          <p:nvPr>
            <p:ph type="sldNum" sz="quarter" idx="5"/>
          </p:nvPr>
        </p:nvSpPr>
        <p:spPr/>
        <p:txBody>
          <a:bodyPr/>
          <a:lstStyle/>
          <a:p>
            <a:fld id="{848749B6-EBF5-004A-A36A-220DCAB6FDA4}" type="slidenum">
              <a:rPr lang="fr-FR" smtClean="0"/>
              <a:t>3</a:t>
            </a:fld>
            <a:endParaRPr lang="fr-FR"/>
          </a:p>
        </p:txBody>
      </p:sp>
    </p:spTree>
    <p:extLst>
      <p:ext uri="{BB962C8B-B14F-4D97-AF65-F5344CB8AC3E}">
        <p14:creationId xmlns:p14="http://schemas.microsoft.com/office/powerpoint/2010/main" val="266096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indicateurs de performance permettent de travailler les attendus des épreuves au sein de chaque bloc et au regard de chacune des épreuves. Ainsi chaque compétence enseignée peut être évaluée avec les mêmes exigences de performance que l’épreuve certificative.</a:t>
            </a:r>
          </a:p>
        </p:txBody>
      </p:sp>
      <p:sp>
        <p:nvSpPr>
          <p:cNvPr id="4" name="Espace réservé du numéro de diapositive 3"/>
          <p:cNvSpPr>
            <a:spLocks noGrp="1"/>
          </p:cNvSpPr>
          <p:nvPr>
            <p:ph type="sldNum" sz="quarter" idx="5"/>
          </p:nvPr>
        </p:nvSpPr>
        <p:spPr/>
        <p:txBody>
          <a:bodyPr/>
          <a:lstStyle/>
          <a:p>
            <a:fld id="{848749B6-EBF5-004A-A36A-220DCAB6FDA4}" type="slidenum">
              <a:rPr lang="fr-FR" smtClean="0"/>
              <a:t>4</a:t>
            </a:fld>
            <a:endParaRPr lang="fr-FR"/>
          </a:p>
        </p:txBody>
      </p:sp>
    </p:spTree>
    <p:extLst>
      <p:ext uri="{BB962C8B-B14F-4D97-AF65-F5344CB8AC3E}">
        <p14:creationId xmlns:p14="http://schemas.microsoft.com/office/powerpoint/2010/main" val="142830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48749B6-EBF5-004A-A36A-220DCAB6FDA4}" type="slidenum">
              <a:rPr lang="fr-FR" smtClean="0"/>
              <a:t>5</a:t>
            </a:fld>
            <a:endParaRPr lang="fr-FR"/>
          </a:p>
        </p:txBody>
      </p:sp>
    </p:spTree>
    <p:extLst>
      <p:ext uri="{BB962C8B-B14F-4D97-AF65-F5344CB8AC3E}">
        <p14:creationId xmlns:p14="http://schemas.microsoft.com/office/powerpoint/2010/main" val="914622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coefficients sont les mêmes, les épreuves sont différentes.</a:t>
            </a:r>
          </a:p>
          <a:p>
            <a:r>
              <a:rPr lang="fr-FR" dirty="0"/>
              <a:t>S1 : Les épreuves professionnelles valident des compétences dont le regroupement est commandé par l’évaluation</a:t>
            </a:r>
          </a:p>
          <a:p>
            <a:r>
              <a:rPr lang="fr-FR" dirty="0"/>
              <a:t>S2 : Les épreuves professionnelles valident un bloc de compétences cohérent, correspondant à une spécificité métier, dont découle une épreuve qui lui est spécifique.</a:t>
            </a:r>
          </a:p>
          <a:p>
            <a:r>
              <a:rPr lang="fr-FR" dirty="0"/>
              <a:t>S2 : Les épreuves professionnelles sont plus sensibles à l’option du candidat que celles de la saison 1, les blocs 2 et 3. </a:t>
            </a:r>
          </a:p>
        </p:txBody>
      </p:sp>
      <p:sp>
        <p:nvSpPr>
          <p:cNvPr id="4" name="Espace réservé du numéro de diapositive 3"/>
          <p:cNvSpPr>
            <a:spLocks noGrp="1"/>
          </p:cNvSpPr>
          <p:nvPr>
            <p:ph type="sldNum" sz="quarter" idx="5"/>
          </p:nvPr>
        </p:nvSpPr>
        <p:spPr/>
        <p:txBody>
          <a:bodyPr/>
          <a:lstStyle/>
          <a:p>
            <a:fld id="{848749B6-EBF5-004A-A36A-220DCAB6FDA4}" type="slidenum">
              <a:rPr lang="fr-FR" smtClean="0"/>
              <a:t>6</a:t>
            </a:fld>
            <a:endParaRPr lang="fr-FR"/>
          </a:p>
        </p:txBody>
      </p:sp>
    </p:spTree>
    <p:extLst>
      <p:ext uri="{BB962C8B-B14F-4D97-AF65-F5344CB8AC3E}">
        <p14:creationId xmlns:p14="http://schemas.microsoft.com/office/powerpoint/2010/main" val="353890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 : Voie scolaire dans un établissement public ou privé sous contrat, CFA ou section d’apprentissage habilité.</a:t>
            </a:r>
          </a:p>
          <a:p>
            <a:r>
              <a:rPr lang="fr-FR" dirty="0"/>
              <a:t>Formation professionnelle continue dans les établissements publics habilités.</a:t>
            </a:r>
          </a:p>
        </p:txBody>
      </p:sp>
      <p:sp>
        <p:nvSpPr>
          <p:cNvPr id="4" name="Espace réservé du numéro de diapositive 3"/>
          <p:cNvSpPr>
            <a:spLocks noGrp="1"/>
          </p:cNvSpPr>
          <p:nvPr>
            <p:ph type="sldNum" sz="quarter" idx="5"/>
          </p:nvPr>
        </p:nvSpPr>
        <p:spPr/>
        <p:txBody>
          <a:bodyPr/>
          <a:lstStyle/>
          <a:p>
            <a:fld id="{848749B6-EBF5-004A-A36A-220DCAB6FDA4}" type="slidenum">
              <a:rPr lang="fr-FR" smtClean="0"/>
              <a:t>7</a:t>
            </a:fld>
            <a:endParaRPr lang="fr-FR"/>
          </a:p>
        </p:txBody>
      </p:sp>
    </p:spTree>
    <p:extLst>
      <p:ext uri="{BB962C8B-B14F-4D97-AF65-F5344CB8AC3E}">
        <p14:creationId xmlns:p14="http://schemas.microsoft.com/office/powerpoint/2010/main" val="179689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E2 : épreuves de CCF qui se basent sur tout le cycle de formation.</a:t>
            </a:r>
          </a:p>
          <a:p>
            <a:r>
              <a:rPr lang="fr-FR" dirty="0"/>
              <a:t>CEJMA est évalué dans les épreuves associées aux blocs professionnels, les professeurs examinateurs et correcteurs devront être à même d'assurer cette évaluation</a:t>
            </a:r>
          </a:p>
        </p:txBody>
      </p:sp>
      <p:sp>
        <p:nvSpPr>
          <p:cNvPr id="4" name="Espace réservé du numéro de diapositive 3"/>
          <p:cNvSpPr>
            <a:spLocks noGrp="1"/>
          </p:cNvSpPr>
          <p:nvPr>
            <p:ph type="sldNum" sz="quarter" idx="5"/>
          </p:nvPr>
        </p:nvSpPr>
        <p:spPr/>
        <p:txBody>
          <a:bodyPr/>
          <a:lstStyle/>
          <a:p>
            <a:fld id="{848749B6-EBF5-004A-A36A-220DCAB6FDA4}" type="slidenum">
              <a:rPr lang="fr-FR" smtClean="0"/>
              <a:t>8</a:t>
            </a:fld>
            <a:endParaRPr lang="fr-FR"/>
          </a:p>
        </p:txBody>
      </p:sp>
    </p:spTree>
    <p:extLst>
      <p:ext uri="{BB962C8B-B14F-4D97-AF65-F5344CB8AC3E}">
        <p14:creationId xmlns:p14="http://schemas.microsoft.com/office/powerpoint/2010/main" val="74576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Pages 87 à 88 du référentiel.</a:t>
            </a:r>
          </a:p>
          <a:p>
            <a:r>
              <a:rPr lang="fr-FR" dirty="0"/>
              <a:t>Concerne tous les blocs.</a:t>
            </a:r>
          </a:p>
        </p:txBody>
      </p:sp>
      <p:sp>
        <p:nvSpPr>
          <p:cNvPr id="4" name="Espace réservé du numéro de diapositive 3"/>
          <p:cNvSpPr>
            <a:spLocks noGrp="1"/>
          </p:cNvSpPr>
          <p:nvPr>
            <p:ph type="sldNum" sz="quarter" idx="5"/>
          </p:nvPr>
        </p:nvSpPr>
        <p:spPr/>
        <p:txBody>
          <a:bodyPr/>
          <a:lstStyle/>
          <a:p>
            <a:fld id="{848749B6-EBF5-004A-A36A-220DCAB6FDA4}" type="slidenum">
              <a:rPr lang="fr-FR" smtClean="0"/>
              <a:t>9</a:t>
            </a:fld>
            <a:endParaRPr lang="fr-FR"/>
          </a:p>
        </p:txBody>
      </p:sp>
    </p:spTree>
    <p:extLst>
      <p:ext uri="{BB962C8B-B14F-4D97-AF65-F5344CB8AC3E}">
        <p14:creationId xmlns:p14="http://schemas.microsoft.com/office/powerpoint/2010/main" val="1328790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6" name="Espace réservé du numéro de diapositive 5"/>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116871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12948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83568" y="764705"/>
            <a:ext cx="5793432" cy="5328591"/>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lvl1pPr>
              <a:defRPr>
                <a:solidFill>
                  <a:srgbClr val="544F4F"/>
                </a:solidFill>
                <a:latin typeface="Arial" panose="020B0604020202020204" pitchFamily="34" charset="0"/>
                <a:cs typeface="Arial" panose="020B0604020202020204" pitchFamily="34" charset="0"/>
              </a:defRPr>
            </a:lvl1pPr>
          </a:lstStyle>
          <a:p>
            <a:fld id="{16A56B90-243C-4B05-BEC4-46E5AC275179}" type="slidenum">
              <a:rPr lang="fr-FR" smtClean="0"/>
              <a:pPr/>
              <a:t>‹N°›</a:t>
            </a:fld>
            <a:endParaRPr lang="fr-FR" dirty="0"/>
          </a:p>
        </p:txBody>
      </p:sp>
    </p:spTree>
    <p:extLst>
      <p:ext uri="{BB962C8B-B14F-4D97-AF65-F5344CB8AC3E}">
        <p14:creationId xmlns:p14="http://schemas.microsoft.com/office/powerpoint/2010/main" val="3963178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4" name="Rectangle 3"/>
          <p:cNvSpPr/>
          <p:nvPr userDrawn="1"/>
        </p:nvSpPr>
        <p:spPr>
          <a:xfrm>
            <a:off x="0" y="0"/>
            <a:ext cx="360000" cy="6858000"/>
          </a:xfrm>
          <a:prstGeom prst="rect">
            <a:avLst/>
          </a:prstGeom>
          <a:solidFill>
            <a:srgbClr val="AB0044"/>
          </a:solidFill>
          <a:ln w="25400">
            <a:solidFill>
              <a:srgbClr val="AB0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752" y="980728"/>
            <a:ext cx="4880000" cy="4413334"/>
          </a:xfrm>
          <a:prstGeom prst="rect">
            <a:avLst/>
          </a:prstGeom>
        </p:spPr>
      </p:pic>
      <p:sp>
        <p:nvSpPr>
          <p:cNvPr id="6" name="Rectangle 5">
            <a:extLst>
              <a:ext uri="{FF2B5EF4-FFF2-40B4-BE49-F238E27FC236}">
                <a16:creationId xmlns="" xmlns:a16="http://schemas.microsoft.com/office/drawing/2014/main" id="{13EDC8C7-36EA-41D0-BE09-20660F01102D}"/>
              </a:ext>
            </a:extLst>
          </p:cNvPr>
          <p:cNvSpPr/>
          <p:nvPr userDrawn="1"/>
        </p:nvSpPr>
        <p:spPr>
          <a:xfrm>
            <a:off x="-70887" y="332656"/>
            <a:ext cx="430887" cy="6309321"/>
          </a:xfrm>
          <a:prstGeom prst="rect">
            <a:avLst/>
          </a:prstGeom>
        </p:spPr>
        <p:txBody>
          <a:bodyPr vert="vert270" wrap="square">
            <a:spAutoFit/>
          </a:bodyPr>
          <a:lstStyle/>
          <a:p>
            <a:r>
              <a:rPr lang="fr-FR" sz="1600" b="1" i="0" baseline="0" dirty="0">
                <a:solidFill>
                  <a:schemeClr val="bg1"/>
                </a:solidFill>
              </a:rPr>
              <a:t>BTS SIO – PNF 21 janvier 2020</a:t>
            </a:r>
            <a:endParaRPr lang="fr-FR" sz="1600" b="1" i="0" dirty="0">
              <a:solidFill>
                <a:schemeClr val="bg1"/>
              </a:solidFill>
            </a:endParaRPr>
          </a:p>
        </p:txBody>
      </p:sp>
    </p:spTree>
    <p:extLst>
      <p:ext uri="{BB962C8B-B14F-4D97-AF65-F5344CB8AC3E}">
        <p14:creationId xmlns:p14="http://schemas.microsoft.com/office/powerpoint/2010/main" val="298322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0" y="0"/>
            <a:ext cx="360000" cy="6858000"/>
          </a:xfrm>
          <a:prstGeom prst="rect">
            <a:avLst/>
          </a:prstGeom>
          <a:solidFill>
            <a:srgbClr val="AB0044"/>
          </a:solidFill>
          <a:ln w="25400">
            <a:solidFill>
              <a:srgbClr val="AB0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userDrawn="1"/>
        </p:nvSpPr>
        <p:spPr>
          <a:xfrm>
            <a:off x="-70887" y="332656"/>
            <a:ext cx="430887" cy="6309321"/>
          </a:xfrm>
          <a:prstGeom prst="rect">
            <a:avLst/>
          </a:prstGeom>
        </p:spPr>
        <p:txBody>
          <a:bodyPr vert="vert270" wrap="square">
            <a:spAutoFit/>
          </a:bodyPr>
          <a:lstStyle/>
          <a:p>
            <a:r>
              <a:rPr lang="fr-FR" sz="1600" b="1" i="0" baseline="0" dirty="0">
                <a:solidFill>
                  <a:schemeClr val="bg1"/>
                </a:solidFill>
              </a:rPr>
              <a:t>BTS SIO – PNF 21 janvier 2020</a:t>
            </a:r>
            <a:endParaRPr lang="fr-FR" sz="1600" b="1" i="0" dirty="0">
              <a:solidFill>
                <a:schemeClr val="bg1"/>
              </a:solidFill>
            </a:endParaRP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752" y="980728"/>
            <a:ext cx="4880000" cy="4413334"/>
          </a:xfrm>
          <a:prstGeom prst="rect">
            <a:avLst/>
          </a:prstGeom>
        </p:spPr>
      </p:pic>
    </p:spTree>
    <p:extLst>
      <p:ext uri="{BB962C8B-B14F-4D97-AF65-F5344CB8AC3E}">
        <p14:creationId xmlns:p14="http://schemas.microsoft.com/office/powerpoint/2010/main" val="29832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35564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3096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755576" y="1628800"/>
            <a:ext cx="3884240" cy="4525963"/>
          </a:xfrm>
        </p:spPr>
        <p:txBody>
          <a:bodyPr/>
          <a:lstStyle>
            <a:lvl1pPr>
              <a:defRPr sz="26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788024" y="1628800"/>
            <a:ext cx="4038600" cy="4525963"/>
          </a:xfrm>
        </p:spPr>
        <p:txBody>
          <a:bodyPr/>
          <a:lstStyle>
            <a:lvl1pPr>
              <a:defRPr sz="26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156077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539552" y="1412776"/>
            <a:ext cx="4040188" cy="7620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539552" y="220486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4008"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4644008" y="220486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8"/>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329972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176272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422641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707904" y="260648"/>
            <a:ext cx="5111750" cy="5853113"/>
          </a:xfrm>
        </p:spPr>
        <p:txBody>
          <a:bodyPr/>
          <a:lstStyle>
            <a:lvl1pPr>
              <a:defRPr sz="2600" b="0" baseline="0"/>
            </a:lvl1pPr>
            <a:lvl2pPr>
              <a:defRPr sz="2400" baseline="0"/>
            </a:lvl2pPr>
            <a:lvl3pPr>
              <a:defRPr sz="2200" baseline="0"/>
            </a:lvl3pPr>
            <a:lvl4pPr>
              <a:defRPr sz="2000"/>
            </a:lvl4pPr>
            <a:lvl5pPr>
              <a:defRPr sz="20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3568" y="1412776"/>
            <a:ext cx="288031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7" name="Espace réservé du numéro de diapositive 6"/>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187166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835696" y="76470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237166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22392" y="0"/>
            <a:ext cx="8229600" cy="8367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83568" y="1052736"/>
            <a:ext cx="8229600" cy="4985593"/>
          </a:xfrm>
          <a:prstGeom prst="rect">
            <a:avLst/>
          </a:prstGeom>
          <a:ln w="25400">
            <a:solidFill>
              <a:srgbClr val="13726A"/>
            </a:solidFill>
          </a:ln>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544F4F"/>
                </a:solidFill>
                <a:latin typeface="Arial" panose="020B0604020202020204" pitchFamily="34" charset="0"/>
                <a:cs typeface="Arial" panose="020B0604020202020204" pitchFamily="34" charset="0"/>
              </a:defRPr>
            </a:lvl1pPr>
          </a:lstStyle>
          <a:p>
            <a:fld id="{16A56B90-243C-4B05-BEC4-46E5AC275179}" type="slidenum">
              <a:rPr lang="fr-FR" smtClean="0"/>
              <a:pPr/>
              <a:t>‹N°›</a:t>
            </a:fld>
            <a:endParaRPr lang="fr-FR" dirty="0"/>
          </a:p>
        </p:txBody>
      </p:sp>
      <p:sp>
        <p:nvSpPr>
          <p:cNvPr id="7" name="Rectangle 6"/>
          <p:cNvSpPr/>
          <p:nvPr userDrawn="1"/>
        </p:nvSpPr>
        <p:spPr>
          <a:xfrm>
            <a:off x="18808" y="692696"/>
            <a:ext cx="304720" cy="6165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2" descr="C:\Users\Andre\AppData\Local\Temp\logo-bts-sio-origine.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534" y="-35601"/>
            <a:ext cx="1958999" cy="93610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logoMENJVA_horiz.pn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27584" y="6344052"/>
            <a:ext cx="1259896" cy="51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 xmlns:a16="http://schemas.microsoft.com/office/drawing/2014/main" id="{9C3330F0-C56F-44D1-BA56-8B19974563EE}"/>
              </a:ext>
            </a:extLst>
          </p:cNvPr>
          <p:cNvSpPr/>
          <p:nvPr userDrawn="1"/>
        </p:nvSpPr>
        <p:spPr>
          <a:xfrm>
            <a:off x="-37434" y="315757"/>
            <a:ext cx="430887" cy="6309321"/>
          </a:xfrm>
          <a:prstGeom prst="rect">
            <a:avLst/>
          </a:prstGeom>
        </p:spPr>
        <p:txBody>
          <a:bodyPr vert="vert270" wrap="square">
            <a:spAutoFit/>
          </a:bodyPr>
          <a:lstStyle/>
          <a:p>
            <a:r>
              <a:rPr lang="fr-FR" sz="1600" b="1" i="0" baseline="0" dirty="0">
                <a:solidFill>
                  <a:schemeClr val="bg1"/>
                </a:solidFill>
              </a:rPr>
              <a:t>BTS SIO – PNF 21 janvier 2020</a:t>
            </a:r>
            <a:endParaRPr lang="fr-FR" sz="1600" b="1" i="0" dirty="0">
              <a:solidFill>
                <a:schemeClr val="bg1"/>
              </a:solidFill>
            </a:endParaRPr>
          </a:p>
        </p:txBody>
      </p:sp>
    </p:spTree>
    <p:extLst>
      <p:ext uri="{BB962C8B-B14F-4D97-AF65-F5344CB8AC3E}">
        <p14:creationId xmlns:p14="http://schemas.microsoft.com/office/powerpoint/2010/main" val="92297291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94" r:id="rId12"/>
  </p:sldLayoutIdLst>
  <p:txStyles>
    <p:titleStyle>
      <a:lvl1pPr algn="ctr" defTabSz="914400" rtl="0" eaLnBrk="1" latinLnBrk="0" hangingPunct="1">
        <a:spcBef>
          <a:spcPct val="0"/>
        </a:spcBef>
        <a:buNone/>
        <a:defRPr sz="2800" b="1" i="0" kern="1200" cap="all" baseline="0">
          <a:solidFill>
            <a:schemeClr val="tx2">
              <a:lumMod val="50000"/>
            </a:schemeClr>
          </a:solidFill>
          <a:latin typeface="Arial" panose="020B0604020202020204" pitchFamily="34" charset="0"/>
          <a:ea typeface="+mj-ea"/>
          <a:cs typeface="+mj-cs"/>
        </a:defRPr>
      </a:lvl1pPr>
    </p:titleStyle>
    <p:bodyStyle>
      <a:lvl1pPr marL="457200" indent="-457200" algn="l" defTabSz="914400" rtl="0" eaLnBrk="1" latinLnBrk="0" hangingPunct="1">
        <a:spcBef>
          <a:spcPct val="20000"/>
        </a:spcBef>
        <a:buFont typeface="Wingdings" panose="05000000000000000000" pitchFamily="2" charset="2"/>
        <a:buChar char="Ø"/>
        <a:defRPr sz="2600" kern="1200" baseline="0">
          <a:solidFill>
            <a:srgbClr val="544F4F"/>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rgbClr val="544F4F"/>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544F4F"/>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rgbClr val="544F4F"/>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rgbClr val="544F4F"/>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311973" cy="6858000"/>
          </a:xfrm>
          <a:prstGeom prst="rect">
            <a:avLst/>
          </a:prstGeom>
          <a:solidFill>
            <a:srgbClr val="AB0044"/>
          </a:solidFill>
          <a:ln w="25400">
            <a:solidFill>
              <a:srgbClr val="AB0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logoMENJVA_horiz.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0938" y="6087078"/>
            <a:ext cx="1889844" cy="77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9ADC8564-BBE7-4F1B-9408-CF1EC3EA601D}"/>
              </a:ext>
            </a:extLst>
          </p:cNvPr>
          <p:cNvSpPr/>
          <p:nvPr userDrawn="1"/>
        </p:nvSpPr>
        <p:spPr>
          <a:xfrm>
            <a:off x="-59459" y="274339"/>
            <a:ext cx="430887" cy="6309321"/>
          </a:xfrm>
          <a:prstGeom prst="rect">
            <a:avLst/>
          </a:prstGeom>
        </p:spPr>
        <p:txBody>
          <a:bodyPr vert="vert270" wrap="square">
            <a:spAutoFit/>
          </a:bodyPr>
          <a:lstStyle/>
          <a:p>
            <a:r>
              <a:rPr lang="fr-FR" sz="1600" b="1" i="0" baseline="0" dirty="0">
                <a:solidFill>
                  <a:schemeClr val="bg1"/>
                </a:solidFill>
              </a:rPr>
              <a:t>BTS SIO – PNF 21 janvier 2020</a:t>
            </a:r>
            <a:endParaRPr lang="fr-FR" sz="1600" b="1" i="0" dirty="0">
              <a:solidFill>
                <a:schemeClr val="bg1"/>
              </a:solidFill>
            </a:endParaRPr>
          </a:p>
        </p:txBody>
      </p:sp>
    </p:spTree>
    <p:extLst>
      <p:ext uri="{BB962C8B-B14F-4D97-AF65-F5344CB8AC3E}">
        <p14:creationId xmlns:p14="http://schemas.microsoft.com/office/powerpoint/2010/main" val="4001292138"/>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2EB31053-3946-AB42-ADE4-1E86EB74396D}"/>
              </a:ext>
            </a:extLst>
          </p:cNvPr>
          <p:cNvSpPr>
            <a:spLocks noGrp="1"/>
          </p:cNvSpPr>
          <p:nvPr>
            <p:ph type="ctrTitle"/>
          </p:nvPr>
        </p:nvSpPr>
        <p:spPr/>
        <p:txBody>
          <a:bodyPr/>
          <a:lstStyle/>
          <a:p>
            <a:r>
              <a:rPr lang="fr-FR" dirty="0"/>
              <a:t>La certification</a:t>
            </a:r>
          </a:p>
        </p:txBody>
      </p:sp>
      <p:sp>
        <p:nvSpPr>
          <p:cNvPr id="5" name="Sous-titre 4">
            <a:extLst>
              <a:ext uri="{FF2B5EF4-FFF2-40B4-BE49-F238E27FC236}">
                <a16:creationId xmlns="" xmlns:a16="http://schemas.microsoft.com/office/drawing/2014/main" id="{1CE31C93-9C25-BB4A-A2CC-FB6E0C7668F4}"/>
              </a:ext>
            </a:extLst>
          </p:cNvPr>
          <p:cNvSpPr>
            <a:spLocks noGrp="1"/>
          </p:cNvSpPr>
          <p:nvPr>
            <p:ph type="subTitle" idx="1"/>
          </p:nvPr>
        </p:nvSpPr>
        <p:spPr>
          <a:ln>
            <a:noFill/>
          </a:ln>
        </p:spPr>
        <p:txBody>
          <a:bodyPr>
            <a:normAutofit fontScale="92500" lnSpcReduction="10000"/>
          </a:bodyPr>
          <a:lstStyle/>
          <a:p>
            <a:pPr algn="r"/>
            <a:endParaRPr lang="fr-FR" dirty="0"/>
          </a:p>
          <a:p>
            <a:pPr algn="r"/>
            <a:endParaRPr lang="fr-FR" dirty="0"/>
          </a:p>
          <a:p>
            <a:pPr algn="r"/>
            <a:endParaRPr lang="fr-FR" dirty="0"/>
          </a:p>
          <a:p>
            <a:pPr algn="r"/>
            <a:r>
              <a:rPr lang="fr-FR" dirty="0"/>
              <a:t>Olivier Mondet</a:t>
            </a:r>
          </a:p>
        </p:txBody>
      </p:sp>
    </p:spTree>
    <p:extLst>
      <p:ext uri="{BB962C8B-B14F-4D97-AF65-F5344CB8AC3E}">
        <p14:creationId xmlns:p14="http://schemas.microsoft.com/office/powerpoint/2010/main" val="635721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8DEF680-5968-1344-9C91-46CE7843C269}"/>
              </a:ext>
            </a:extLst>
          </p:cNvPr>
          <p:cNvSpPr>
            <a:spLocks noGrp="1"/>
          </p:cNvSpPr>
          <p:nvPr>
            <p:ph type="title"/>
          </p:nvPr>
        </p:nvSpPr>
        <p:spPr/>
        <p:txBody>
          <a:bodyPr/>
          <a:lstStyle/>
          <a:p>
            <a:r>
              <a:rPr lang="fr-FR" dirty="0"/>
              <a:t>Épreuves professionnelles</a:t>
            </a:r>
          </a:p>
        </p:txBody>
      </p:sp>
      <p:sp>
        <p:nvSpPr>
          <p:cNvPr id="3" name="Espace réservé du contenu 2">
            <a:extLst>
              <a:ext uri="{FF2B5EF4-FFF2-40B4-BE49-F238E27FC236}">
                <a16:creationId xmlns="" xmlns:a16="http://schemas.microsoft.com/office/drawing/2014/main" id="{E976F18B-39C1-864A-86B5-7086A4D3DC40}"/>
              </a:ext>
            </a:extLst>
          </p:cNvPr>
          <p:cNvSpPr>
            <a:spLocks noGrp="1"/>
          </p:cNvSpPr>
          <p:nvPr>
            <p:ph idx="1"/>
          </p:nvPr>
        </p:nvSpPr>
        <p:spPr/>
        <p:txBody>
          <a:bodyPr>
            <a:normAutofit fontScale="62500" lnSpcReduction="20000"/>
          </a:bodyPr>
          <a:lstStyle/>
          <a:p>
            <a:pPr>
              <a:lnSpc>
                <a:spcPct val="134000"/>
              </a:lnSpc>
            </a:pPr>
            <a:r>
              <a:rPr lang="fr-FR" sz="3200" dirty="0"/>
              <a:t>Épreuve E4 – Support et mise à disposition de services informatiques</a:t>
            </a:r>
            <a:endParaRPr lang="fr-FR" dirty="0"/>
          </a:p>
          <a:p>
            <a:pPr lvl="1">
              <a:lnSpc>
                <a:spcPct val="134000"/>
              </a:lnSpc>
            </a:pPr>
            <a:r>
              <a:rPr lang="fr-FR" sz="2400" dirty="0"/>
              <a:t>Épreuve orale ponctuelle et en CCF de 40 mn (10 mn de présentation + 30 mn d’échanges), coefficient 4.</a:t>
            </a:r>
          </a:p>
          <a:p>
            <a:pPr lvl="1">
              <a:lnSpc>
                <a:spcPct val="134000"/>
              </a:lnSpc>
            </a:pPr>
            <a:r>
              <a:rPr lang="fr-FR" sz="2400" dirty="0"/>
              <a:t>Prend appui sur des réalisations professionnelles vécues au cours de la formation et recensées dans un dossier numérique (support de type portfolio + tableau de synthèse + attestations de stage).</a:t>
            </a:r>
          </a:p>
          <a:p>
            <a:pPr lvl="1">
              <a:lnSpc>
                <a:spcPct val="134000"/>
              </a:lnSpc>
            </a:pPr>
            <a:r>
              <a:rPr lang="fr-FR" sz="2400" dirty="0"/>
              <a:t>Les réalisations professionnelles présentées doivent avoir été </a:t>
            </a:r>
            <a:r>
              <a:rPr lang="fr-FR" sz="2400" dirty="0">
                <a:solidFill>
                  <a:srgbClr val="AB0044"/>
                </a:solidFill>
              </a:rPr>
              <a:t>élaborées dans un environnement technologique conforme à l’annexe II.E</a:t>
            </a:r>
            <a:r>
              <a:rPr lang="fr-FR" sz="2400" dirty="0"/>
              <a:t>.</a:t>
            </a:r>
          </a:p>
          <a:p>
            <a:pPr lvl="1">
              <a:lnSpc>
                <a:spcPct val="134000"/>
              </a:lnSpc>
            </a:pPr>
            <a:r>
              <a:rPr lang="fr-FR" sz="2400" dirty="0"/>
              <a:t>La commission d’évaluation dispose du dossier remis préalablement, de façon à en prendre connaissance et à préparer des éléments de l’interrogation.</a:t>
            </a:r>
          </a:p>
          <a:p>
            <a:pPr lvl="1">
              <a:lnSpc>
                <a:spcPct val="134000"/>
              </a:lnSpc>
            </a:pPr>
            <a:r>
              <a:rPr lang="fr-FR" sz="2400" dirty="0"/>
              <a:t>Commission : </a:t>
            </a:r>
          </a:p>
          <a:p>
            <a:pPr lvl="2">
              <a:lnSpc>
                <a:spcPct val="134000"/>
              </a:lnSpc>
            </a:pPr>
            <a:r>
              <a:rPr lang="fr-FR" sz="2000" dirty="0"/>
              <a:t>une personne enseignante en charge des enseignements professionnels, dans le domaine de spécialité de la personne candidate ;</a:t>
            </a:r>
          </a:p>
          <a:p>
            <a:pPr lvl="2">
              <a:lnSpc>
                <a:spcPct val="134000"/>
              </a:lnSpc>
            </a:pPr>
            <a:r>
              <a:rPr lang="fr-FR" sz="2000" dirty="0"/>
              <a:t>une personne professionnelle du secteur d’activités des prestations informatiques. En cas d’absence de cette personne, elle peut être remplacée par une personne en charge de l’enseignement d’un bloc professionnel.</a:t>
            </a:r>
            <a:endParaRPr lang="fr-FR" dirty="0"/>
          </a:p>
        </p:txBody>
      </p:sp>
    </p:spTree>
    <p:extLst>
      <p:ext uri="{BB962C8B-B14F-4D97-AF65-F5344CB8AC3E}">
        <p14:creationId xmlns:p14="http://schemas.microsoft.com/office/powerpoint/2010/main" val="103550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8DEF680-5968-1344-9C91-46CE7843C269}"/>
              </a:ext>
            </a:extLst>
          </p:cNvPr>
          <p:cNvSpPr>
            <a:spLocks noGrp="1"/>
          </p:cNvSpPr>
          <p:nvPr>
            <p:ph type="title"/>
          </p:nvPr>
        </p:nvSpPr>
        <p:spPr/>
        <p:txBody>
          <a:bodyPr/>
          <a:lstStyle/>
          <a:p>
            <a:r>
              <a:rPr lang="fr-FR" dirty="0"/>
              <a:t>Épreuves professionnelles</a:t>
            </a:r>
          </a:p>
        </p:txBody>
      </p:sp>
      <p:sp>
        <p:nvSpPr>
          <p:cNvPr id="3" name="Espace réservé du contenu 2">
            <a:extLst>
              <a:ext uri="{FF2B5EF4-FFF2-40B4-BE49-F238E27FC236}">
                <a16:creationId xmlns="" xmlns:a16="http://schemas.microsoft.com/office/drawing/2014/main" id="{E976F18B-39C1-864A-86B5-7086A4D3DC40}"/>
              </a:ext>
            </a:extLst>
          </p:cNvPr>
          <p:cNvSpPr>
            <a:spLocks noGrp="1"/>
          </p:cNvSpPr>
          <p:nvPr>
            <p:ph idx="1"/>
          </p:nvPr>
        </p:nvSpPr>
        <p:spPr/>
        <p:txBody>
          <a:bodyPr>
            <a:normAutofit fontScale="55000" lnSpcReduction="20000"/>
          </a:bodyPr>
          <a:lstStyle/>
          <a:p>
            <a:pPr>
              <a:lnSpc>
                <a:spcPct val="134000"/>
              </a:lnSpc>
            </a:pPr>
            <a:r>
              <a:rPr lang="fr-FR" sz="3600" dirty="0"/>
              <a:t>Épreuve E5 – Administration des systèmes et des réseaux (SISR)</a:t>
            </a:r>
            <a:br>
              <a:rPr lang="fr-FR" sz="3600" dirty="0"/>
            </a:br>
            <a:r>
              <a:rPr lang="fr-FR" sz="3600" dirty="0"/>
              <a:t>Épreuve E5 – Conception et développement d’applications (SLAM)</a:t>
            </a:r>
            <a:endParaRPr lang="fr-FR" dirty="0"/>
          </a:p>
          <a:p>
            <a:pPr lvl="1">
              <a:lnSpc>
                <a:spcPct val="134000"/>
              </a:lnSpc>
            </a:pPr>
            <a:r>
              <a:rPr lang="fr-FR" sz="2700" dirty="0"/>
              <a:t>Épreuve orale ponctuelle et en CCF de 40 mn (préparation 1h30), coefficient 4.</a:t>
            </a:r>
          </a:p>
          <a:p>
            <a:pPr lvl="1">
              <a:lnSpc>
                <a:spcPct val="134000"/>
              </a:lnSpc>
            </a:pPr>
            <a:r>
              <a:rPr lang="fr-FR" sz="2700" dirty="0"/>
              <a:t>Prend appui sur deux réalisations professionnelles présentées dans un dossier (fiches descriptives des deux réalisations + éléments constitutifs de chaque réalisation).</a:t>
            </a:r>
          </a:p>
          <a:p>
            <a:pPr lvl="1">
              <a:lnSpc>
                <a:spcPct val="134000"/>
              </a:lnSpc>
            </a:pPr>
            <a:r>
              <a:rPr lang="fr-FR" sz="2700" dirty="0"/>
              <a:t>Les réalisations professionnelles sont construites au cours de la formation, mobilisent dans l’ensemble toutes les compétences du bloc, mobilisent les ressources décrites dans le référentiel de certification du bloc et </a:t>
            </a:r>
            <a:r>
              <a:rPr lang="fr-FR" sz="2700" dirty="0">
                <a:solidFill>
                  <a:srgbClr val="AB0044"/>
                </a:solidFill>
              </a:rPr>
              <a:t>ont été élaborées dans un environnement technologique conforme à l’annexe II.E.</a:t>
            </a:r>
          </a:p>
          <a:p>
            <a:pPr lvl="1">
              <a:lnSpc>
                <a:spcPct val="134000"/>
              </a:lnSpc>
            </a:pPr>
            <a:r>
              <a:rPr lang="fr-FR" sz="2700" dirty="0"/>
              <a:t>La commission d’évaluation dispose du dossier remis préalablement, de façon à en prendre connaissance et à préparer des éléments de l’interrogation : choix de l’une des deux réalisations pour laquelle elle va établir une expression de besoins que la personne candidate doit traiter.</a:t>
            </a:r>
          </a:p>
          <a:p>
            <a:pPr lvl="1">
              <a:lnSpc>
                <a:spcPct val="134000"/>
              </a:lnSpc>
            </a:pPr>
            <a:r>
              <a:rPr lang="fr-FR" sz="2700" dirty="0"/>
              <a:t>Commission : deux professeurs chargés de l’enseignement des blocs professionnels en STS Services informatiques aux organisations, dont au moins un dans la spécialité de la personne candidate.</a:t>
            </a:r>
          </a:p>
        </p:txBody>
      </p:sp>
    </p:spTree>
    <p:extLst>
      <p:ext uri="{BB962C8B-B14F-4D97-AF65-F5344CB8AC3E}">
        <p14:creationId xmlns:p14="http://schemas.microsoft.com/office/powerpoint/2010/main" val="364681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8DEF680-5968-1344-9C91-46CE7843C269}"/>
              </a:ext>
            </a:extLst>
          </p:cNvPr>
          <p:cNvSpPr>
            <a:spLocks noGrp="1"/>
          </p:cNvSpPr>
          <p:nvPr>
            <p:ph type="title"/>
          </p:nvPr>
        </p:nvSpPr>
        <p:spPr/>
        <p:txBody>
          <a:bodyPr/>
          <a:lstStyle/>
          <a:p>
            <a:r>
              <a:rPr lang="fr-FR" dirty="0"/>
              <a:t>Épreuves professionnelles</a:t>
            </a:r>
          </a:p>
        </p:txBody>
      </p:sp>
      <p:sp>
        <p:nvSpPr>
          <p:cNvPr id="3" name="Espace réservé du contenu 2">
            <a:extLst>
              <a:ext uri="{FF2B5EF4-FFF2-40B4-BE49-F238E27FC236}">
                <a16:creationId xmlns="" xmlns:a16="http://schemas.microsoft.com/office/drawing/2014/main" id="{E976F18B-39C1-864A-86B5-7086A4D3DC40}"/>
              </a:ext>
            </a:extLst>
          </p:cNvPr>
          <p:cNvSpPr>
            <a:spLocks noGrp="1"/>
          </p:cNvSpPr>
          <p:nvPr>
            <p:ph idx="1"/>
          </p:nvPr>
        </p:nvSpPr>
        <p:spPr/>
        <p:txBody>
          <a:bodyPr>
            <a:normAutofit fontScale="85000" lnSpcReduction="10000"/>
          </a:bodyPr>
          <a:lstStyle/>
          <a:p>
            <a:pPr>
              <a:lnSpc>
                <a:spcPct val="134000"/>
              </a:lnSpc>
            </a:pPr>
            <a:r>
              <a:rPr lang="fr-FR" dirty="0"/>
              <a:t>Épreuve E6 – </a:t>
            </a:r>
            <a:r>
              <a:rPr lang="fr-FR" dirty="0" err="1"/>
              <a:t>Cybersécurité</a:t>
            </a:r>
            <a:r>
              <a:rPr lang="fr-FR" dirty="0"/>
              <a:t> des services informatiques (SISR/SLAM)</a:t>
            </a:r>
          </a:p>
          <a:p>
            <a:pPr lvl="1">
              <a:lnSpc>
                <a:spcPct val="134000"/>
              </a:lnSpc>
            </a:pPr>
            <a:r>
              <a:rPr lang="fr-FR" sz="1900" dirty="0"/>
              <a:t>Épreuve écrite ponctuelle de 4h, coefficient 4.</a:t>
            </a:r>
          </a:p>
          <a:p>
            <a:pPr lvl="1">
              <a:lnSpc>
                <a:spcPct val="134000"/>
              </a:lnSpc>
            </a:pPr>
            <a:r>
              <a:rPr lang="fr-FR" sz="1900" dirty="0"/>
              <a:t>Une étude de cas de production de services informatiques sécurisés, construite à partir d’une situation réelle, mobilisant les ressources décrites pour le bloc.</a:t>
            </a:r>
          </a:p>
          <a:p>
            <a:pPr lvl="2">
              <a:lnSpc>
                <a:spcPct val="134000"/>
              </a:lnSpc>
            </a:pPr>
            <a:r>
              <a:rPr lang="fr-FR" sz="1900" dirty="0"/>
              <a:t>Composée de plusieurs dossiers couvrant différentes missions dans le domaine de spécialité du candidat. des solutions logicielles et applications métiers.</a:t>
            </a:r>
          </a:p>
          <a:p>
            <a:pPr lvl="2">
              <a:lnSpc>
                <a:spcPct val="134000"/>
              </a:lnSpc>
            </a:pPr>
            <a:r>
              <a:rPr lang="fr-FR" sz="1900" dirty="0"/>
              <a:t>Un dossier documentaire permettant de situer le contexte de l’organisation, les solutions applicatives et d’infrastructure mises en œuvre, les moyens techniques, humains, financiers disponibles, le cadre juridique, l’expression des besoins ayant motivé les services demandés. </a:t>
            </a:r>
          </a:p>
          <a:p>
            <a:pPr lvl="1">
              <a:lnSpc>
                <a:spcPct val="134000"/>
              </a:lnSpc>
            </a:pPr>
            <a:r>
              <a:rPr lang="fr-FR" sz="1800" dirty="0"/>
              <a:t>Correction : par un professeur en charge d’un bloc professionnel.</a:t>
            </a:r>
          </a:p>
        </p:txBody>
      </p:sp>
    </p:spTree>
    <p:extLst>
      <p:ext uri="{BB962C8B-B14F-4D97-AF65-F5344CB8AC3E}">
        <p14:creationId xmlns:p14="http://schemas.microsoft.com/office/powerpoint/2010/main" val="1355355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8DEF680-5968-1344-9C91-46CE7843C269}"/>
              </a:ext>
            </a:extLst>
          </p:cNvPr>
          <p:cNvSpPr>
            <a:spLocks noGrp="1"/>
          </p:cNvSpPr>
          <p:nvPr>
            <p:ph type="title"/>
          </p:nvPr>
        </p:nvSpPr>
        <p:spPr/>
        <p:txBody>
          <a:bodyPr/>
          <a:lstStyle/>
          <a:p>
            <a:r>
              <a:rPr lang="fr-FR" dirty="0"/>
              <a:t>Épreuves facultatives</a:t>
            </a:r>
          </a:p>
        </p:txBody>
      </p:sp>
      <p:sp>
        <p:nvSpPr>
          <p:cNvPr id="3" name="Espace réservé du contenu 2">
            <a:extLst>
              <a:ext uri="{FF2B5EF4-FFF2-40B4-BE49-F238E27FC236}">
                <a16:creationId xmlns="" xmlns:a16="http://schemas.microsoft.com/office/drawing/2014/main" id="{E976F18B-39C1-864A-86B5-7086A4D3DC40}"/>
              </a:ext>
            </a:extLst>
          </p:cNvPr>
          <p:cNvSpPr>
            <a:spLocks noGrp="1"/>
          </p:cNvSpPr>
          <p:nvPr>
            <p:ph idx="1"/>
          </p:nvPr>
        </p:nvSpPr>
        <p:spPr/>
        <p:txBody>
          <a:bodyPr>
            <a:normAutofit/>
          </a:bodyPr>
          <a:lstStyle/>
          <a:p>
            <a:pPr>
              <a:lnSpc>
                <a:spcPct val="134000"/>
              </a:lnSpc>
            </a:pPr>
            <a:r>
              <a:rPr lang="fr-FR" sz="2300" dirty="0"/>
              <a:t>Langue vivante 2. </a:t>
            </a:r>
          </a:p>
          <a:p>
            <a:pPr>
              <a:lnSpc>
                <a:spcPct val="134000"/>
              </a:lnSpc>
            </a:pPr>
            <a:r>
              <a:rPr lang="fr-FR" sz="2300" dirty="0"/>
              <a:t>Mathématiques approfondies. </a:t>
            </a:r>
          </a:p>
          <a:p>
            <a:pPr>
              <a:lnSpc>
                <a:spcPct val="134000"/>
              </a:lnSpc>
            </a:pPr>
            <a:r>
              <a:rPr lang="fr-FR" sz="2300" dirty="0"/>
              <a:t>Parcours de certification complémentaire.</a:t>
            </a:r>
          </a:p>
          <a:p>
            <a:pPr lvl="1">
              <a:lnSpc>
                <a:spcPct val="134000"/>
              </a:lnSpc>
            </a:pPr>
            <a:r>
              <a:rPr lang="fr-FR" sz="2000" dirty="0"/>
              <a:t>évalue la démarche pour acquérir des compétences complémentaires permettant l’enrichissement du parcours en vue d’une insertion ou évolution professionnelle.</a:t>
            </a:r>
          </a:p>
          <a:p>
            <a:pPr lvl="1">
              <a:lnSpc>
                <a:spcPct val="134000"/>
              </a:lnSpc>
            </a:pPr>
            <a:r>
              <a:rPr lang="fr-FR" sz="2000" dirty="0"/>
              <a:t>exposé de 10 mn et entretien de 10 mn</a:t>
            </a:r>
            <a:endParaRPr lang="fr-FR" dirty="0"/>
          </a:p>
        </p:txBody>
      </p:sp>
    </p:spTree>
    <p:extLst>
      <p:ext uri="{BB962C8B-B14F-4D97-AF65-F5344CB8AC3E}">
        <p14:creationId xmlns:p14="http://schemas.microsoft.com/office/powerpoint/2010/main" val="881874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AF51EE4-5498-8943-9386-F218C86DC5B0}"/>
              </a:ext>
            </a:extLst>
          </p:cNvPr>
          <p:cNvSpPr>
            <a:spLocks noGrp="1"/>
          </p:cNvSpPr>
          <p:nvPr>
            <p:ph type="title"/>
          </p:nvPr>
        </p:nvSpPr>
        <p:spPr>
          <a:xfrm>
            <a:off x="1691680" y="0"/>
            <a:ext cx="7460312" cy="836712"/>
          </a:xfrm>
        </p:spPr>
        <p:txBody>
          <a:bodyPr/>
          <a:lstStyle/>
          <a:p>
            <a:r>
              <a:rPr lang="fr-FR" dirty="0"/>
              <a:t>Correspondances entre épreuves</a:t>
            </a:r>
          </a:p>
        </p:txBody>
      </p:sp>
      <p:pic>
        <p:nvPicPr>
          <p:cNvPr id="5" name="Espace réservé du contenu 4" descr="Une image contenant capture d’écran&#10;&#10;Description générée automatiquement">
            <a:extLst>
              <a:ext uri="{FF2B5EF4-FFF2-40B4-BE49-F238E27FC236}">
                <a16:creationId xmlns="" xmlns:a16="http://schemas.microsoft.com/office/drawing/2014/main" id="{409A34D2-952D-6F4A-8FAE-160D41D92C0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464" y="1052513"/>
            <a:ext cx="8227098" cy="4986337"/>
          </a:xfrm>
        </p:spPr>
      </p:pic>
    </p:spTree>
    <p:extLst>
      <p:ext uri="{BB962C8B-B14F-4D97-AF65-F5344CB8AC3E}">
        <p14:creationId xmlns:p14="http://schemas.microsoft.com/office/powerpoint/2010/main" val="2798210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93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37D3154-2D1C-BB48-ABD2-F93CEF3181CC}"/>
              </a:ext>
            </a:extLst>
          </p:cNvPr>
          <p:cNvSpPr>
            <a:spLocks noGrp="1"/>
          </p:cNvSpPr>
          <p:nvPr>
            <p:ph type="title"/>
          </p:nvPr>
        </p:nvSpPr>
        <p:spPr/>
        <p:txBody>
          <a:bodyPr/>
          <a:lstStyle/>
          <a:p>
            <a:r>
              <a:rPr lang="fr-FR" dirty="0"/>
              <a:t>Principes de l’évaluation</a:t>
            </a:r>
          </a:p>
        </p:txBody>
      </p:sp>
      <p:sp>
        <p:nvSpPr>
          <p:cNvPr id="4" name="Espace réservé du texte 3">
            <a:extLst>
              <a:ext uri="{FF2B5EF4-FFF2-40B4-BE49-F238E27FC236}">
                <a16:creationId xmlns="" xmlns:a16="http://schemas.microsoft.com/office/drawing/2014/main" id="{07B01AEC-034B-B645-B86B-B2B6DA96772E}"/>
              </a:ext>
            </a:extLst>
          </p:cNvPr>
          <p:cNvSpPr>
            <a:spLocks noGrp="1"/>
          </p:cNvSpPr>
          <p:nvPr>
            <p:ph type="body" idx="1"/>
          </p:nvPr>
        </p:nvSpPr>
        <p:spPr>
          <a:xfrm>
            <a:off x="539552" y="1124744"/>
            <a:ext cx="4040188" cy="468000"/>
          </a:xfrm>
        </p:spPr>
        <p:txBody>
          <a:bodyPr/>
          <a:lstStyle/>
          <a:p>
            <a:r>
              <a:rPr lang="fr-FR" dirty="0"/>
              <a:t>Saison 1</a:t>
            </a:r>
          </a:p>
        </p:txBody>
      </p:sp>
      <p:sp>
        <p:nvSpPr>
          <p:cNvPr id="3" name="Espace réservé du contenu 2">
            <a:extLst>
              <a:ext uri="{FF2B5EF4-FFF2-40B4-BE49-F238E27FC236}">
                <a16:creationId xmlns="" xmlns:a16="http://schemas.microsoft.com/office/drawing/2014/main" id="{4CF01A69-C1ED-F049-A7B9-E60A90B1E1AB}"/>
              </a:ext>
            </a:extLst>
          </p:cNvPr>
          <p:cNvSpPr>
            <a:spLocks noGrp="1"/>
          </p:cNvSpPr>
          <p:nvPr>
            <p:ph sz="half" idx="2"/>
          </p:nvPr>
        </p:nvSpPr>
        <p:spPr>
          <a:xfrm>
            <a:off x="539552" y="1628800"/>
            <a:ext cx="4040188" cy="4248472"/>
          </a:xfrm>
        </p:spPr>
        <p:txBody>
          <a:bodyPr>
            <a:normAutofit/>
          </a:bodyPr>
          <a:lstStyle/>
          <a:p>
            <a:pPr marL="180975" indent="-180975">
              <a:lnSpc>
                <a:spcPct val="134000"/>
              </a:lnSpc>
            </a:pPr>
            <a:r>
              <a:rPr lang="fr-FR" sz="1600" dirty="0"/>
              <a:t>Les épreuves professionnelles évaluent les compétences distribuées depuis différents modules.</a:t>
            </a:r>
          </a:p>
          <a:p>
            <a:pPr marL="180975" indent="-180975">
              <a:lnSpc>
                <a:spcPct val="134000"/>
              </a:lnSpc>
            </a:pPr>
            <a:r>
              <a:rPr lang="fr-FR" sz="1600" dirty="0"/>
              <a:t>Des finalités et des critères sont spécifiés dans chaque épreuve.</a:t>
            </a:r>
          </a:p>
          <a:p>
            <a:pPr>
              <a:lnSpc>
                <a:spcPct val="114000"/>
              </a:lnSpc>
            </a:pPr>
            <a:endParaRPr lang="fr-FR" dirty="0"/>
          </a:p>
          <a:p>
            <a:endParaRPr lang="fr-FR" dirty="0"/>
          </a:p>
        </p:txBody>
      </p:sp>
      <p:sp>
        <p:nvSpPr>
          <p:cNvPr id="5" name="Espace réservé du texte 4">
            <a:extLst>
              <a:ext uri="{FF2B5EF4-FFF2-40B4-BE49-F238E27FC236}">
                <a16:creationId xmlns="" xmlns:a16="http://schemas.microsoft.com/office/drawing/2014/main" id="{9158E44D-66A2-B143-8811-7BD9445F7C92}"/>
              </a:ext>
            </a:extLst>
          </p:cNvPr>
          <p:cNvSpPr>
            <a:spLocks noGrp="1"/>
          </p:cNvSpPr>
          <p:nvPr>
            <p:ph type="body" sz="quarter" idx="3"/>
          </p:nvPr>
        </p:nvSpPr>
        <p:spPr>
          <a:xfrm>
            <a:off x="4644008" y="1124744"/>
            <a:ext cx="4041775" cy="468000"/>
          </a:xfrm>
        </p:spPr>
        <p:txBody>
          <a:bodyPr/>
          <a:lstStyle/>
          <a:p>
            <a:r>
              <a:rPr lang="fr-FR" dirty="0"/>
              <a:t>Saison 2</a:t>
            </a:r>
          </a:p>
        </p:txBody>
      </p:sp>
      <p:sp>
        <p:nvSpPr>
          <p:cNvPr id="6" name="Espace réservé du contenu 5">
            <a:extLst>
              <a:ext uri="{FF2B5EF4-FFF2-40B4-BE49-F238E27FC236}">
                <a16:creationId xmlns="" xmlns:a16="http://schemas.microsoft.com/office/drawing/2014/main" id="{EEB1D54E-4623-4743-9629-CB7CB30E37D9}"/>
              </a:ext>
            </a:extLst>
          </p:cNvPr>
          <p:cNvSpPr>
            <a:spLocks noGrp="1"/>
          </p:cNvSpPr>
          <p:nvPr>
            <p:ph sz="quarter" idx="4"/>
          </p:nvPr>
        </p:nvSpPr>
        <p:spPr>
          <a:xfrm>
            <a:off x="4644008" y="1628800"/>
            <a:ext cx="4041775" cy="4248472"/>
          </a:xfrm>
        </p:spPr>
        <p:txBody>
          <a:bodyPr>
            <a:noAutofit/>
          </a:bodyPr>
          <a:lstStyle/>
          <a:p>
            <a:pPr marL="180975" indent="-180975">
              <a:lnSpc>
                <a:spcPct val="134000"/>
              </a:lnSpc>
            </a:pPr>
            <a:r>
              <a:rPr lang="fr-FR" sz="1600" dirty="0"/>
              <a:t>Une épreuve évalue les compétences d’un seul bloc professionnel.</a:t>
            </a:r>
          </a:p>
          <a:p>
            <a:pPr marL="180975" indent="-180975">
              <a:lnSpc>
                <a:spcPct val="134000"/>
              </a:lnSpc>
            </a:pPr>
            <a:r>
              <a:rPr lang="fr-FR" sz="1600" dirty="0"/>
              <a:t>Les épreuves sont basées sur les uniques compétences du bloc. </a:t>
            </a:r>
            <a:r>
              <a:rPr lang="fr-FR" sz="1600" i="1" dirty="0"/>
              <a:t>Une compétence d’un autre bloc pourrait appuyer le questionnement d’un autre bloc sans être évaluée une seconde fois.</a:t>
            </a:r>
          </a:p>
          <a:p>
            <a:pPr marL="180975" indent="-180975">
              <a:lnSpc>
                <a:spcPct val="134000"/>
              </a:lnSpc>
            </a:pPr>
            <a:r>
              <a:rPr lang="fr-FR" sz="1600" dirty="0"/>
              <a:t>Les critères d’évaluation d’une épreuve correspondent aux indicateurs de performance figurant au regard des compétences du bloc évalué.</a:t>
            </a:r>
          </a:p>
        </p:txBody>
      </p:sp>
    </p:spTree>
    <p:extLst>
      <p:ext uri="{BB962C8B-B14F-4D97-AF65-F5344CB8AC3E}">
        <p14:creationId xmlns:p14="http://schemas.microsoft.com/office/powerpoint/2010/main" val="252340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37D3154-2D1C-BB48-ABD2-F93CEF3181CC}"/>
              </a:ext>
            </a:extLst>
          </p:cNvPr>
          <p:cNvSpPr>
            <a:spLocks noGrp="1"/>
          </p:cNvSpPr>
          <p:nvPr>
            <p:ph type="title"/>
          </p:nvPr>
        </p:nvSpPr>
        <p:spPr/>
        <p:txBody>
          <a:bodyPr/>
          <a:lstStyle/>
          <a:p>
            <a:r>
              <a:rPr lang="fr-FR" dirty="0"/>
              <a:t>De la saison 1...</a:t>
            </a:r>
          </a:p>
        </p:txBody>
      </p:sp>
      <p:sp>
        <p:nvSpPr>
          <p:cNvPr id="3" name="Espace réservé du contenu 2">
            <a:extLst>
              <a:ext uri="{FF2B5EF4-FFF2-40B4-BE49-F238E27FC236}">
                <a16:creationId xmlns="" xmlns:a16="http://schemas.microsoft.com/office/drawing/2014/main" id="{4CF01A69-C1ED-F049-A7B9-E60A90B1E1AB}"/>
              </a:ext>
            </a:extLst>
          </p:cNvPr>
          <p:cNvSpPr>
            <a:spLocks noGrp="1"/>
          </p:cNvSpPr>
          <p:nvPr>
            <p:ph idx="1"/>
          </p:nvPr>
        </p:nvSpPr>
        <p:spPr/>
        <p:txBody>
          <a:bodyPr/>
          <a:lstStyle/>
          <a:p>
            <a:r>
              <a:rPr lang="fr-FR" dirty="0"/>
              <a:t>Les compétences distribuées par épreuves</a:t>
            </a:r>
          </a:p>
        </p:txBody>
      </p:sp>
      <p:pic>
        <p:nvPicPr>
          <p:cNvPr id="5" name="Image 4">
            <a:extLst>
              <a:ext uri="{FF2B5EF4-FFF2-40B4-BE49-F238E27FC236}">
                <a16:creationId xmlns="" xmlns:a16="http://schemas.microsoft.com/office/drawing/2014/main" id="{6BFD9E2E-C577-E047-A2FA-E5AEE24DCC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3100" y="1474058"/>
            <a:ext cx="6228184" cy="4534555"/>
          </a:xfrm>
          <a:prstGeom prst="rect">
            <a:avLst/>
          </a:prstGeom>
        </p:spPr>
      </p:pic>
    </p:spTree>
    <p:extLst>
      <p:ext uri="{BB962C8B-B14F-4D97-AF65-F5344CB8AC3E}">
        <p14:creationId xmlns:p14="http://schemas.microsoft.com/office/powerpoint/2010/main" val="332417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F53D387-1091-1D4D-B1E2-AFEA470124D6}"/>
              </a:ext>
            </a:extLst>
          </p:cNvPr>
          <p:cNvSpPr>
            <a:spLocks noGrp="1"/>
          </p:cNvSpPr>
          <p:nvPr>
            <p:ph type="title"/>
          </p:nvPr>
        </p:nvSpPr>
        <p:spPr/>
        <p:txBody>
          <a:bodyPr/>
          <a:lstStyle/>
          <a:p>
            <a:r>
              <a:rPr lang="fr-FR" dirty="0"/>
              <a:t>... Vers la saison 2</a:t>
            </a:r>
          </a:p>
        </p:txBody>
      </p:sp>
      <p:sp>
        <p:nvSpPr>
          <p:cNvPr id="3" name="Espace réservé du contenu 2">
            <a:extLst>
              <a:ext uri="{FF2B5EF4-FFF2-40B4-BE49-F238E27FC236}">
                <a16:creationId xmlns="" xmlns:a16="http://schemas.microsoft.com/office/drawing/2014/main" id="{90B08184-225F-A94B-BB8C-9EE951323A11}"/>
              </a:ext>
            </a:extLst>
          </p:cNvPr>
          <p:cNvSpPr>
            <a:spLocks noGrp="1"/>
          </p:cNvSpPr>
          <p:nvPr>
            <p:ph idx="1"/>
          </p:nvPr>
        </p:nvSpPr>
        <p:spPr/>
        <p:txBody>
          <a:bodyPr/>
          <a:lstStyle/>
          <a:p>
            <a:r>
              <a:rPr lang="fr-FR" dirty="0"/>
              <a:t>Les compétences évaluées par blocs </a:t>
            </a:r>
          </a:p>
        </p:txBody>
      </p:sp>
      <p:pic>
        <p:nvPicPr>
          <p:cNvPr id="5" name="Image 4">
            <a:extLst>
              <a:ext uri="{FF2B5EF4-FFF2-40B4-BE49-F238E27FC236}">
                <a16:creationId xmlns="" xmlns:a16="http://schemas.microsoft.com/office/drawing/2014/main" id="{ABD61406-CEAE-E843-B88A-A9D16A575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595869"/>
            <a:ext cx="8035946" cy="4353411"/>
          </a:xfrm>
          <a:prstGeom prst="rect">
            <a:avLst/>
          </a:prstGeom>
        </p:spPr>
      </p:pic>
      <p:sp>
        <p:nvSpPr>
          <p:cNvPr id="6" name="Rectangle : coins arrondis 5">
            <a:extLst>
              <a:ext uri="{FF2B5EF4-FFF2-40B4-BE49-F238E27FC236}">
                <a16:creationId xmlns="" xmlns:a16="http://schemas.microsoft.com/office/drawing/2014/main" id="{8401ACE0-BE75-9748-8C9E-CDD833CCD15E}"/>
              </a:ext>
            </a:extLst>
          </p:cNvPr>
          <p:cNvSpPr/>
          <p:nvPr/>
        </p:nvSpPr>
        <p:spPr>
          <a:xfrm>
            <a:off x="3059832" y="1556792"/>
            <a:ext cx="2808000" cy="3633331"/>
          </a:xfrm>
          <a:prstGeom prst="roundRect">
            <a:avLst>
              <a:gd name="adj" fmla="val 9566"/>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001703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37D3154-2D1C-BB48-ABD2-F93CEF3181CC}"/>
              </a:ext>
            </a:extLst>
          </p:cNvPr>
          <p:cNvSpPr>
            <a:spLocks noGrp="1"/>
          </p:cNvSpPr>
          <p:nvPr>
            <p:ph type="title"/>
          </p:nvPr>
        </p:nvSpPr>
        <p:spPr>
          <a:xfrm>
            <a:off x="1403648" y="0"/>
            <a:ext cx="7748344" cy="836712"/>
          </a:xfrm>
        </p:spPr>
        <p:txBody>
          <a:bodyPr/>
          <a:lstStyle/>
          <a:p>
            <a:r>
              <a:rPr lang="fr-FR" dirty="0"/>
              <a:t>Nouvelle structure d’épreuves</a:t>
            </a:r>
          </a:p>
        </p:txBody>
      </p:sp>
      <p:sp>
        <p:nvSpPr>
          <p:cNvPr id="3" name="Espace réservé du contenu 2">
            <a:extLst>
              <a:ext uri="{FF2B5EF4-FFF2-40B4-BE49-F238E27FC236}">
                <a16:creationId xmlns="" xmlns:a16="http://schemas.microsoft.com/office/drawing/2014/main" id="{4CF01A69-C1ED-F049-A7B9-E60A90B1E1AB}"/>
              </a:ext>
            </a:extLst>
          </p:cNvPr>
          <p:cNvSpPr>
            <a:spLocks noGrp="1"/>
          </p:cNvSpPr>
          <p:nvPr>
            <p:ph idx="1"/>
          </p:nvPr>
        </p:nvSpPr>
        <p:spPr/>
        <p:txBody>
          <a:bodyPr/>
          <a:lstStyle/>
          <a:p>
            <a:r>
              <a:rPr lang="fr-FR" dirty="0"/>
              <a:t>Dorénavant</a:t>
            </a:r>
          </a:p>
        </p:txBody>
      </p:sp>
      <p:graphicFrame>
        <p:nvGraphicFramePr>
          <p:cNvPr id="5" name="Diagramme 4">
            <a:extLst>
              <a:ext uri="{FF2B5EF4-FFF2-40B4-BE49-F238E27FC236}">
                <a16:creationId xmlns="" xmlns:a16="http://schemas.microsoft.com/office/drawing/2014/main" id="{D00DBBBF-8D6C-2743-9B3D-49B83312B6AA}"/>
              </a:ext>
            </a:extLst>
          </p:cNvPr>
          <p:cNvGraphicFramePr/>
          <p:nvPr>
            <p:extLst>
              <p:ext uri="{D42A27DB-BD31-4B8C-83A1-F6EECF244321}">
                <p14:modId xmlns:p14="http://schemas.microsoft.com/office/powerpoint/2010/main" val="1694025934"/>
              </p:ext>
            </p:extLst>
          </p:nvPr>
        </p:nvGraphicFramePr>
        <p:xfrm>
          <a:off x="922392" y="1813064"/>
          <a:ext cx="7826072" cy="535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a:extLst>
              <a:ext uri="{FF2B5EF4-FFF2-40B4-BE49-F238E27FC236}">
                <a16:creationId xmlns="" xmlns:a16="http://schemas.microsoft.com/office/drawing/2014/main" id="{F24FE0DA-CD75-B844-9BF2-D036C9A32909}"/>
              </a:ext>
            </a:extLst>
          </p:cNvPr>
          <p:cNvGraphicFramePr/>
          <p:nvPr>
            <p:extLst>
              <p:ext uri="{D42A27DB-BD31-4B8C-83A1-F6EECF244321}">
                <p14:modId xmlns:p14="http://schemas.microsoft.com/office/powerpoint/2010/main" val="989686882"/>
              </p:ext>
            </p:extLst>
          </p:nvPr>
        </p:nvGraphicFramePr>
        <p:xfrm>
          <a:off x="885332" y="2611440"/>
          <a:ext cx="7826072" cy="995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me 6">
            <a:extLst>
              <a:ext uri="{FF2B5EF4-FFF2-40B4-BE49-F238E27FC236}">
                <a16:creationId xmlns="" xmlns:a16="http://schemas.microsoft.com/office/drawing/2014/main" id="{10DDCD92-1CA5-8647-9317-722709213F38}"/>
              </a:ext>
            </a:extLst>
          </p:cNvPr>
          <p:cNvGraphicFramePr/>
          <p:nvPr>
            <p:extLst>
              <p:ext uri="{D42A27DB-BD31-4B8C-83A1-F6EECF244321}">
                <p14:modId xmlns:p14="http://schemas.microsoft.com/office/powerpoint/2010/main" val="2531881427"/>
              </p:ext>
            </p:extLst>
          </p:nvPr>
        </p:nvGraphicFramePr>
        <p:xfrm>
          <a:off x="885332" y="3710584"/>
          <a:ext cx="7826072" cy="9955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me 7">
            <a:extLst>
              <a:ext uri="{FF2B5EF4-FFF2-40B4-BE49-F238E27FC236}">
                <a16:creationId xmlns="" xmlns:a16="http://schemas.microsoft.com/office/drawing/2014/main" id="{8ABA728F-7BB5-4D4F-9948-A1E71DF28BEC}"/>
              </a:ext>
            </a:extLst>
          </p:cNvPr>
          <p:cNvGraphicFramePr/>
          <p:nvPr>
            <p:extLst>
              <p:ext uri="{D42A27DB-BD31-4B8C-83A1-F6EECF244321}">
                <p14:modId xmlns:p14="http://schemas.microsoft.com/office/powerpoint/2010/main" val="1700025807"/>
              </p:ext>
            </p:extLst>
          </p:nvPr>
        </p:nvGraphicFramePr>
        <p:xfrm>
          <a:off x="885332" y="4873280"/>
          <a:ext cx="7826072" cy="99553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75907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F33A3E9-23FB-9042-A2D7-773A8B4DA130}"/>
              </a:ext>
            </a:extLst>
          </p:cNvPr>
          <p:cNvSpPr>
            <a:spLocks noGrp="1"/>
          </p:cNvSpPr>
          <p:nvPr>
            <p:ph type="title"/>
          </p:nvPr>
        </p:nvSpPr>
        <p:spPr/>
        <p:txBody>
          <a:bodyPr/>
          <a:lstStyle/>
          <a:p>
            <a:r>
              <a:rPr lang="fr-FR" dirty="0"/>
              <a:t>Règlement d’examens</a:t>
            </a:r>
          </a:p>
        </p:txBody>
      </p:sp>
      <p:sp>
        <p:nvSpPr>
          <p:cNvPr id="3" name="Espace réservé du texte 2">
            <a:extLst>
              <a:ext uri="{FF2B5EF4-FFF2-40B4-BE49-F238E27FC236}">
                <a16:creationId xmlns="" xmlns:a16="http://schemas.microsoft.com/office/drawing/2014/main" id="{A66BC719-2618-F14B-AD35-456B25DA5D06}"/>
              </a:ext>
            </a:extLst>
          </p:cNvPr>
          <p:cNvSpPr>
            <a:spLocks noGrp="1"/>
          </p:cNvSpPr>
          <p:nvPr>
            <p:ph type="body" idx="1"/>
          </p:nvPr>
        </p:nvSpPr>
        <p:spPr>
          <a:xfrm>
            <a:off x="539552" y="843598"/>
            <a:ext cx="4040188" cy="432047"/>
          </a:xfrm>
        </p:spPr>
        <p:txBody>
          <a:bodyPr>
            <a:normAutofit lnSpcReduction="10000"/>
          </a:bodyPr>
          <a:lstStyle/>
          <a:p>
            <a:r>
              <a:rPr lang="fr-FR" dirty="0"/>
              <a:t>BTS SIO saison 1</a:t>
            </a:r>
          </a:p>
        </p:txBody>
      </p:sp>
      <p:graphicFrame>
        <p:nvGraphicFramePr>
          <p:cNvPr id="9" name="Espace réservé du contenu 8">
            <a:extLst>
              <a:ext uri="{FF2B5EF4-FFF2-40B4-BE49-F238E27FC236}">
                <a16:creationId xmlns="" xmlns:a16="http://schemas.microsoft.com/office/drawing/2014/main" id="{2C9D7999-BA2C-0042-AA08-697686930586}"/>
              </a:ext>
            </a:extLst>
          </p:cNvPr>
          <p:cNvGraphicFramePr>
            <a:graphicFrameLocks noGrp="1"/>
          </p:cNvGraphicFramePr>
          <p:nvPr>
            <p:ph sz="half" idx="2"/>
            <p:extLst>
              <p:ext uri="{D42A27DB-BD31-4B8C-83A1-F6EECF244321}">
                <p14:modId xmlns:p14="http://schemas.microsoft.com/office/powerpoint/2010/main" val="1202317772"/>
              </p:ext>
            </p:extLst>
          </p:nvPr>
        </p:nvGraphicFramePr>
        <p:xfrm>
          <a:off x="539750" y="1341438"/>
          <a:ext cx="4040188" cy="4466634"/>
        </p:xfrm>
        <a:graphic>
          <a:graphicData uri="http://schemas.openxmlformats.org/drawingml/2006/table">
            <a:tbl>
              <a:tblPr bandRow="1">
                <a:tableStyleId>{F5AB1C69-6EDB-4FF4-983F-18BD219EF322}</a:tableStyleId>
              </a:tblPr>
              <a:tblGrid>
                <a:gridCol w="3744218">
                  <a:extLst>
                    <a:ext uri="{9D8B030D-6E8A-4147-A177-3AD203B41FA5}">
                      <a16:colId xmlns="" xmlns:a16="http://schemas.microsoft.com/office/drawing/2014/main" val="2072826520"/>
                    </a:ext>
                  </a:extLst>
                </a:gridCol>
                <a:gridCol w="295970">
                  <a:extLst>
                    <a:ext uri="{9D8B030D-6E8A-4147-A177-3AD203B41FA5}">
                      <a16:colId xmlns="" xmlns:a16="http://schemas.microsoft.com/office/drawing/2014/main" val="1141212459"/>
                    </a:ext>
                  </a:extLst>
                </a:gridCol>
              </a:tblGrid>
              <a:tr h="370840">
                <a:tc>
                  <a:txBody>
                    <a:bodyPr/>
                    <a:lstStyle/>
                    <a:p>
                      <a:r>
                        <a:rPr lang="fr-FR" dirty="0"/>
                        <a:t>E1 Culture et communication</a:t>
                      </a:r>
                    </a:p>
                  </a:txBody>
                  <a:tcPr anchor="ctr"/>
                </a:tc>
                <a:tc>
                  <a:txBody>
                    <a:bodyPr/>
                    <a:lstStyle/>
                    <a:p>
                      <a:pPr algn="ctr"/>
                      <a:r>
                        <a:rPr lang="fr-FR" b="1" dirty="0"/>
                        <a:t>4</a:t>
                      </a:r>
                    </a:p>
                  </a:txBody>
                  <a:tcPr anchor="ctr"/>
                </a:tc>
                <a:extLst>
                  <a:ext uri="{0D108BD9-81ED-4DB2-BD59-A6C34878D82A}">
                    <a16:rowId xmlns="" xmlns:a16="http://schemas.microsoft.com/office/drawing/2014/main" val="3922485422"/>
                  </a:ext>
                </a:extLst>
              </a:tr>
              <a:tr h="370840">
                <a:tc>
                  <a:txBody>
                    <a:bodyPr/>
                    <a:lstStyle/>
                    <a:p>
                      <a:r>
                        <a:rPr lang="fr-FR" dirty="0"/>
                        <a:t>E2 Mathématiques pour l’informatique</a:t>
                      </a:r>
                    </a:p>
                  </a:txBody>
                  <a:tcPr anchor="ctr"/>
                </a:tc>
                <a:tc>
                  <a:txBody>
                    <a:bodyPr/>
                    <a:lstStyle/>
                    <a:p>
                      <a:pPr algn="ctr"/>
                      <a:r>
                        <a:rPr lang="fr-FR" b="1" dirty="0"/>
                        <a:t>3</a:t>
                      </a:r>
                    </a:p>
                  </a:txBody>
                  <a:tcPr anchor="ctr"/>
                </a:tc>
                <a:extLst>
                  <a:ext uri="{0D108BD9-81ED-4DB2-BD59-A6C34878D82A}">
                    <a16:rowId xmlns="" xmlns:a16="http://schemas.microsoft.com/office/drawing/2014/main" val="3373638824"/>
                  </a:ext>
                </a:extLst>
              </a:tr>
              <a:tr h="370840">
                <a:tc>
                  <a:txBody>
                    <a:bodyPr/>
                    <a:lstStyle/>
                    <a:p>
                      <a:r>
                        <a:rPr lang="fr-FR" dirty="0"/>
                        <a:t>E3 Analyse économique, managériale et juridique des services informatiques</a:t>
                      </a:r>
                    </a:p>
                  </a:txBody>
                  <a:tcPr anchor="ctr"/>
                </a:tc>
                <a:tc>
                  <a:txBody>
                    <a:bodyPr/>
                    <a:lstStyle/>
                    <a:p>
                      <a:pPr algn="ctr"/>
                      <a:r>
                        <a:rPr lang="fr-FR" b="1" dirty="0"/>
                        <a:t>3</a:t>
                      </a:r>
                    </a:p>
                  </a:txBody>
                  <a:tcPr anchor="ctr"/>
                </a:tc>
                <a:extLst>
                  <a:ext uri="{0D108BD9-81ED-4DB2-BD59-A6C34878D82A}">
                    <a16:rowId xmlns="" xmlns:a16="http://schemas.microsoft.com/office/drawing/2014/main" val="382451795"/>
                  </a:ext>
                </a:extLst>
              </a:tr>
              <a:tr h="370840">
                <a:tc>
                  <a:txBody>
                    <a:bodyPr/>
                    <a:lstStyle/>
                    <a:p>
                      <a:r>
                        <a:rPr lang="fr-FR" dirty="0"/>
                        <a:t>E4 Conception et maintenance de solutions informatiques</a:t>
                      </a:r>
                    </a:p>
                  </a:txBody>
                  <a:tcPr anchor="ctr"/>
                </a:tc>
                <a:tc>
                  <a:txBody>
                    <a:bodyPr/>
                    <a:lstStyle/>
                    <a:p>
                      <a:pPr algn="ctr"/>
                      <a:r>
                        <a:rPr lang="fr-FR" b="1" dirty="0"/>
                        <a:t>4</a:t>
                      </a:r>
                    </a:p>
                  </a:txBody>
                  <a:tcPr anchor="ctr"/>
                </a:tc>
                <a:extLst>
                  <a:ext uri="{0D108BD9-81ED-4DB2-BD59-A6C34878D82A}">
                    <a16:rowId xmlns="" xmlns:a16="http://schemas.microsoft.com/office/drawing/2014/main" val="1322432576"/>
                  </a:ext>
                </a:extLst>
              </a:tr>
              <a:tr h="890314">
                <a:tc>
                  <a:txBody>
                    <a:bodyPr/>
                    <a:lstStyle/>
                    <a:p>
                      <a:r>
                        <a:rPr lang="fr-FR" dirty="0"/>
                        <a:t>E5 Production et fourniture de services informatiques</a:t>
                      </a:r>
                    </a:p>
                  </a:txBody>
                  <a:tcPr anchor="ctr"/>
                </a:tc>
                <a:tc>
                  <a:txBody>
                    <a:bodyPr/>
                    <a:lstStyle/>
                    <a:p>
                      <a:pPr algn="ctr"/>
                      <a:r>
                        <a:rPr lang="fr-FR" b="1" dirty="0"/>
                        <a:t>5</a:t>
                      </a:r>
                    </a:p>
                  </a:txBody>
                  <a:tcPr anchor="ctr"/>
                </a:tc>
                <a:extLst>
                  <a:ext uri="{0D108BD9-81ED-4DB2-BD59-A6C34878D82A}">
                    <a16:rowId xmlns="" xmlns:a16="http://schemas.microsoft.com/office/drawing/2014/main" val="800759825"/>
                  </a:ext>
                </a:extLst>
              </a:tr>
              <a:tr h="370840">
                <a:tc>
                  <a:txBody>
                    <a:bodyPr/>
                    <a:lstStyle/>
                    <a:p>
                      <a:r>
                        <a:rPr lang="fr-FR" dirty="0"/>
                        <a:t>E6 Parcours de professionnalisation</a:t>
                      </a:r>
                    </a:p>
                  </a:txBody>
                  <a:tcPr anchor="ctr"/>
                </a:tc>
                <a:tc>
                  <a:txBody>
                    <a:bodyPr/>
                    <a:lstStyle/>
                    <a:p>
                      <a:pPr algn="ctr"/>
                      <a:r>
                        <a:rPr lang="fr-FR" b="1" dirty="0"/>
                        <a:t>3</a:t>
                      </a:r>
                    </a:p>
                  </a:txBody>
                  <a:tcPr anchor="ctr"/>
                </a:tc>
                <a:extLst>
                  <a:ext uri="{0D108BD9-81ED-4DB2-BD59-A6C34878D82A}">
                    <a16:rowId xmlns="" xmlns:a16="http://schemas.microsoft.com/office/drawing/2014/main" val="1484189970"/>
                  </a:ext>
                </a:extLst>
              </a:tr>
              <a:tr h="370840">
                <a:tc>
                  <a:txBody>
                    <a:bodyPr/>
                    <a:lstStyle/>
                    <a:p>
                      <a:r>
                        <a:rPr lang="fr-FR" dirty="0"/>
                        <a:t>EF1 Langue vivante 2</a:t>
                      </a:r>
                    </a:p>
                    <a:p>
                      <a:r>
                        <a:rPr lang="fr-FR" dirty="0"/>
                        <a:t>EF2 Mathématiques approfondies</a:t>
                      </a:r>
                    </a:p>
                  </a:txBody>
                  <a:tcPr anchor="ctr"/>
                </a:tc>
                <a:tc>
                  <a:txBody>
                    <a:bodyPr/>
                    <a:lstStyle/>
                    <a:p>
                      <a:pPr algn="ctr"/>
                      <a:endParaRPr lang="fr-FR" b="1" dirty="0"/>
                    </a:p>
                  </a:txBody>
                  <a:tcPr anchor="ctr"/>
                </a:tc>
                <a:extLst>
                  <a:ext uri="{0D108BD9-81ED-4DB2-BD59-A6C34878D82A}">
                    <a16:rowId xmlns="" xmlns:a16="http://schemas.microsoft.com/office/drawing/2014/main" val="382421819"/>
                  </a:ext>
                </a:extLst>
              </a:tr>
            </a:tbl>
          </a:graphicData>
        </a:graphic>
      </p:graphicFrame>
      <p:sp>
        <p:nvSpPr>
          <p:cNvPr id="5" name="Espace réservé du texte 4">
            <a:extLst>
              <a:ext uri="{FF2B5EF4-FFF2-40B4-BE49-F238E27FC236}">
                <a16:creationId xmlns="" xmlns:a16="http://schemas.microsoft.com/office/drawing/2014/main" id="{F1FAA8A6-3606-4D48-8279-4C8A1D3533EA}"/>
              </a:ext>
            </a:extLst>
          </p:cNvPr>
          <p:cNvSpPr>
            <a:spLocks noGrp="1"/>
          </p:cNvSpPr>
          <p:nvPr>
            <p:ph type="body" sz="quarter" idx="3"/>
          </p:nvPr>
        </p:nvSpPr>
        <p:spPr>
          <a:xfrm>
            <a:off x="4644008" y="843599"/>
            <a:ext cx="4041775" cy="432048"/>
          </a:xfrm>
        </p:spPr>
        <p:txBody>
          <a:bodyPr>
            <a:normAutofit lnSpcReduction="10000"/>
          </a:bodyPr>
          <a:lstStyle/>
          <a:p>
            <a:r>
              <a:rPr lang="fr-FR" dirty="0"/>
              <a:t>BTS SIO saison 2</a:t>
            </a:r>
          </a:p>
        </p:txBody>
      </p:sp>
      <p:graphicFrame>
        <p:nvGraphicFramePr>
          <p:cNvPr id="10" name="Espace réservé du contenu 9">
            <a:extLst>
              <a:ext uri="{FF2B5EF4-FFF2-40B4-BE49-F238E27FC236}">
                <a16:creationId xmlns="" xmlns:a16="http://schemas.microsoft.com/office/drawing/2014/main" id="{34E805E8-4592-7143-8454-7516C7D1FF2A}"/>
              </a:ext>
            </a:extLst>
          </p:cNvPr>
          <p:cNvGraphicFramePr>
            <a:graphicFrameLocks noGrp="1"/>
          </p:cNvGraphicFramePr>
          <p:nvPr>
            <p:ph sz="quarter" idx="4"/>
            <p:extLst>
              <p:ext uri="{D42A27DB-BD31-4B8C-83A1-F6EECF244321}">
                <p14:modId xmlns:p14="http://schemas.microsoft.com/office/powerpoint/2010/main" val="815894487"/>
              </p:ext>
            </p:extLst>
          </p:nvPr>
        </p:nvGraphicFramePr>
        <p:xfrm>
          <a:off x="4643438" y="1341438"/>
          <a:ext cx="4041776" cy="5308600"/>
        </p:xfrm>
        <a:graphic>
          <a:graphicData uri="http://schemas.openxmlformats.org/drawingml/2006/table">
            <a:tbl>
              <a:tblPr bandRow="1">
                <a:tableStyleId>{5C22544A-7EE6-4342-B048-85BDC9FD1C3A}</a:tableStyleId>
              </a:tblPr>
              <a:tblGrid>
                <a:gridCol w="3744986">
                  <a:extLst>
                    <a:ext uri="{9D8B030D-6E8A-4147-A177-3AD203B41FA5}">
                      <a16:colId xmlns="" xmlns:a16="http://schemas.microsoft.com/office/drawing/2014/main" val="2683504771"/>
                    </a:ext>
                  </a:extLst>
                </a:gridCol>
                <a:gridCol w="296790">
                  <a:extLst>
                    <a:ext uri="{9D8B030D-6E8A-4147-A177-3AD203B41FA5}">
                      <a16:colId xmlns="" xmlns:a16="http://schemas.microsoft.com/office/drawing/2014/main" val="1409950507"/>
                    </a:ext>
                  </a:extLst>
                </a:gridCol>
              </a:tblGrid>
              <a:tr h="370840">
                <a:tc>
                  <a:txBody>
                    <a:bodyPr/>
                    <a:lstStyle/>
                    <a:p>
                      <a:r>
                        <a:rPr lang="fr-FR" dirty="0"/>
                        <a:t>E1 Culture et communication</a:t>
                      </a:r>
                    </a:p>
                  </a:txBody>
                  <a:tcPr anchor="ctr"/>
                </a:tc>
                <a:tc>
                  <a:txBody>
                    <a:bodyPr/>
                    <a:lstStyle/>
                    <a:p>
                      <a:pPr algn="ctr"/>
                      <a:r>
                        <a:rPr lang="fr-FR" b="1" dirty="0"/>
                        <a:t>4</a:t>
                      </a:r>
                    </a:p>
                  </a:txBody>
                  <a:tcPr anchor="ctr"/>
                </a:tc>
                <a:extLst>
                  <a:ext uri="{0D108BD9-81ED-4DB2-BD59-A6C34878D82A}">
                    <a16:rowId xmlns="" xmlns:a16="http://schemas.microsoft.com/office/drawing/2014/main" val="3769087507"/>
                  </a:ext>
                </a:extLst>
              </a:tr>
              <a:tr h="370840">
                <a:tc>
                  <a:txBody>
                    <a:bodyPr/>
                    <a:lstStyle/>
                    <a:p>
                      <a:r>
                        <a:rPr lang="fr-FR" dirty="0"/>
                        <a:t>E2 Mathématiques pour l’informatique</a:t>
                      </a:r>
                    </a:p>
                  </a:txBody>
                  <a:tcPr anchor="ctr"/>
                </a:tc>
                <a:tc>
                  <a:txBody>
                    <a:bodyPr/>
                    <a:lstStyle/>
                    <a:p>
                      <a:pPr algn="ctr"/>
                      <a:r>
                        <a:rPr lang="fr-FR" b="1" dirty="0"/>
                        <a:t>3</a:t>
                      </a:r>
                    </a:p>
                  </a:txBody>
                  <a:tcPr anchor="ctr"/>
                </a:tc>
                <a:extLst>
                  <a:ext uri="{0D108BD9-81ED-4DB2-BD59-A6C34878D82A}">
                    <a16:rowId xmlns="" xmlns:a16="http://schemas.microsoft.com/office/drawing/2014/main" val="38626135"/>
                  </a:ext>
                </a:extLst>
              </a:tr>
              <a:tr h="370840">
                <a:tc>
                  <a:txBody>
                    <a:bodyPr/>
                    <a:lstStyle/>
                    <a:p>
                      <a:r>
                        <a:rPr lang="fr-FR" dirty="0"/>
                        <a:t>E3 Culture économique,</a:t>
                      </a:r>
                    </a:p>
                    <a:p>
                      <a:r>
                        <a:rPr lang="fr-FR" dirty="0"/>
                        <a:t>juridique et managériale pour</a:t>
                      </a:r>
                    </a:p>
                    <a:p>
                      <a:r>
                        <a:rPr lang="fr-FR" dirty="0"/>
                        <a:t>l’informatique</a:t>
                      </a:r>
                    </a:p>
                  </a:txBody>
                  <a:tcPr anchor="ctr"/>
                </a:tc>
                <a:tc>
                  <a:txBody>
                    <a:bodyPr/>
                    <a:lstStyle/>
                    <a:p>
                      <a:pPr algn="ctr"/>
                      <a:r>
                        <a:rPr lang="fr-FR" b="1" dirty="0"/>
                        <a:t>3</a:t>
                      </a:r>
                    </a:p>
                  </a:txBody>
                  <a:tcPr anchor="ctr"/>
                </a:tc>
                <a:extLst>
                  <a:ext uri="{0D108BD9-81ED-4DB2-BD59-A6C34878D82A}">
                    <a16:rowId xmlns="" xmlns:a16="http://schemas.microsoft.com/office/drawing/2014/main" val="1439060506"/>
                  </a:ext>
                </a:extLst>
              </a:tr>
              <a:tr h="370840">
                <a:tc>
                  <a:txBody>
                    <a:bodyPr/>
                    <a:lstStyle/>
                    <a:p>
                      <a:r>
                        <a:rPr lang="fr-FR" dirty="0"/>
                        <a:t>E4 Support et mise à disposition de services informatiques</a:t>
                      </a:r>
                    </a:p>
                  </a:txBody>
                  <a:tcPr anchor="ctr"/>
                </a:tc>
                <a:tc>
                  <a:txBody>
                    <a:bodyPr/>
                    <a:lstStyle/>
                    <a:p>
                      <a:pPr algn="ctr"/>
                      <a:r>
                        <a:rPr lang="fr-FR" b="1" dirty="0"/>
                        <a:t>4</a:t>
                      </a:r>
                    </a:p>
                  </a:txBody>
                  <a:tcPr anchor="ctr"/>
                </a:tc>
                <a:extLst>
                  <a:ext uri="{0D108BD9-81ED-4DB2-BD59-A6C34878D82A}">
                    <a16:rowId xmlns="" xmlns:a16="http://schemas.microsoft.com/office/drawing/2014/main" val="138238462"/>
                  </a:ext>
                </a:extLst>
              </a:tr>
              <a:tr h="370840">
                <a:tc>
                  <a:txBody>
                    <a:bodyPr/>
                    <a:lstStyle/>
                    <a:p>
                      <a:r>
                        <a:rPr lang="fr-FR" dirty="0"/>
                        <a:t>E5 Administration des systèmes et des </a:t>
                      </a:r>
                      <a:r>
                        <a:rPr lang="fr-FR" dirty="0" smtClean="0"/>
                        <a:t>réseaux OU</a:t>
                      </a:r>
                      <a:r>
                        <a:rPr lang="fr-FR" baseline="0" dirty="0" smtClean="0"/>
                        <a:t> conception et développement d’applications</a:t>
                      </a:r>
                      <a:endParaRPr lang="fr-FR" dirty="0"/>
                    </a:p>
                  </a:txBody>
                  <a:tcPr anchor="ctr"/>
                </a:tc>
                <a:tc>
                  <a:txBody>
                    <a:bodyPr/>
                    <a:lstStyle/>
                    <a:p>
                      <a:pPr algn="ctr"/>
                      <a:r>
                        <a:rPr lang="fr-FR" b="1" dirty="0"/>
                        <a:t>4</a:t>
                      </a:r>
                    </a:p>
                  </a:txBody>
                  <a:tcPr anchor="ctr"/>
                </a:tc>
                <a:extLst>
                  <a:ext uri="{0D108BD9-81ED-4DB2-BD59-A6C34878D82A}">
                    <a16:rowId xmlns="" xmlns:a16="http://schemas.microsoft.com/office/drawing/2014/main" val="1093080337"/>
                  </a:ext>
                </a:extLst>
              </a:tr>
              <a:tr h="370840">
                <a:tc>
                  <a:txBody>
                    <a:bodyPr/>
                    <a:lstStyle/>
                    <a:p>
                      <a:r>
                        <a:rPr lang="fr-FR" dirty="0"/>
                        <a:t>E6 </a:t>
                      </a:r>
                      <a:r>
                        <a:rPr lang="fr-FR" dirty="0" err="1"/>
                        <a:t>Cybersécurité</a:t>
                      </a:r>
                      <a:r>
                        <a:rPr lang="fr-FR" dirty="0"/>
                        <a:t> des services</a:t>
                      </a:r>
                    </a:p>
                    <a:p>
                      <a:r>
                        <a:rPr lang="fr-FR" dirty="0"/>
                        <a:t>informatiques</a:t>
                      </a:r>
                    </a:p>
                  </a:txBody>
                  <a:tcPr anchor="ctr"/>
                </a:tc>
                <a:tc>
                  <a:txBody>
                    <a:bodyPr/>
                    <a:lstStyle/>
                    <a:p>
                      <a:pPr algn="ctr"/>
                      <a:r>
                        <a:rPr lang="fr-FR" b="1" dirty="0"/>
                        <a:t>4</a:t>
                      </a:r>
                    </a:p>
                  </a:txBody>
                  <a:tcPr anchor="ctr"/>
                </a:tc>
                <a:extLst>
                  <a:ext uri="{0D108BD9-81ED-4DB2-BD59-A6C34878D82A}">
                    <a16:rowId xmlns="" xmlns:a16="http://schemas.microsoft.com/office/drawing/2014/main" val="1450681681"/>
                  </a:ext>
                </a:extLst>
              </a:tr>
              <a:tr h="370840">
                <a:tc>
                  <a:txBody>
                    <a:bodyPr/>
                    <a:lstStyle/>
                    <a:p>
                      <a:r>
                        <a:rPr lang="fr-FR" dirty="0"/>
                        <a:t>EF1 Langue vivante 2</a:t>
                      </a:r>
                    </a:p>
                    <a:p>
                      <a:r>
                        <a:rPr lang="fr-FR" dirty="0"/>
                        <a:t>EF2 Mathématiques approfondies</a:t>
                      </a:r>
                    </a:p>
                    <a:p>
                      <a:r>
                        <a:rPr lang="fr-FR" dirty="0"/>
                        <a:t>EF3 Parcours de certification complémentaire</a:t>
                      </a:r>
                    </a:p>
                  </a:txBody>
                  <a:tcPr anchor="ctr"/>
                </a:tc>
                <a:tc>
                  <a:txBody>
                    <a:bodyPr/>
                    <a:lstStyle/>
                    <a:p>
                      <a:pPr algn="ctr"/>
                      <a:endParaRPr lang="fr-FR" b="1" dirty="0"/>
                    </a:p>
                  </a:txBody>
                  <a:tcPr anchor="ctr"/>
                </a:tc>
                <a:extLst>
                  <a:ext uri="{0D108BD9-81ED-4DB2-BD59-A6C34878D82A}">
                    <a16:rowId xmlns="" xmlns:a16="http://schemas.microsoft.com/office/drawing/2014/main" val="3139012649"/>
                  </a:ext>
                </a:extLst>
              </a:tr>
            </a:tbl>
          </a:graphicData>
        </a:graphic>
      </p:graphicFrame>
    </p:spTree>
    <p:extLst>
      <p:ext uri="{BB962C8B-B14F-4D97-AF65-F5344CB8AC3E}">
        <p14:creationId xmlns:p14="http://schemas.microsoft.com/office/powerpoint/2010/main" val="1026509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F7D8FD1-D4A5-BA4B-BC8B-EAB2A627524A}"/>
              </a:ext>
            </a:extLst>
          </p:cNvPr>
          <p:cNvSpPr>
            <a:spLocks noGrp="1"/>
          </p:cNvSpPr>
          <p:nvPr>
            <p:ph type="title"/>
          </p:nvPr>
        </p:nvSpPr>
        <p:spPr/>
        <p:txBody>
          <a:bodyPr/>
          <a:lstStyle/>
          <a:p>
            <a:r>
              <a:rPr lang="fr-FR" dirty="0"/>
              <a:t>Règlement d’examen</a:t>
            </a:r>
          </a:p>
        </p:txBody>
      </p:sp>
      <p:graphicFrame>
        <p:nvGraphicFramePr>
          <p:cNvPr id="10" name="Espace réservé du contenu 9">
            <a:extLst>
              <a:ext uri="{FF2B5EF4-FFF2-40B4-BE49-F238E27FC236}">
                <a16:creationId xmlns="" xmlns:a16="http://schemas.microsoft.com/office/drawing/2014/main" id="{14C30AF9-F434-F44F-98EA-6F75FD80447B}"/>
              </a:ext>
            </a:extLst>
          </p:cNvPr>
          <p:cNvGraphicFramePr>
            <a:graphicFrameLocks noGrp="1"/>
          </p:cNvGraphicFramePr>
          <p:nvPr>
            <p:ph idx="1"/>
            <p:extLst>
              <p:ext uri="{D42A27DB-BD31-4B8C-83A1-F6EECF244321}">
                <p14:modId xmlns:p14="http://schemas.microsoft.com/office/powerpoint/2010/main" val="543637767"/>
              </p:ext>
            </p:extLst>
          </p:nvPr>
        </p:nvGraphicFramePr>
        <p:xfrm>
          <a:off x="683568" y="908720"/>
          <a:ext cx="8229600" cy="5420360"/>
        </p:xfrm>
        <a:graphic>
          <a:graphicData uri="http://schemas.openxmlformats.org/drawingml/2006/table">
            <a:tbl>
              <a:tblPr firstRow="1" bandRow="1">
                <a:tableStyleId>{5C22544A-7EE6-4342-B048-85BDC9FD1C3A}</a:tableStyleId>
              </a:tblPr>
              <a:tblGrid>
                <a:gridCol w="5111923">
                  <a:extLst>
                    <a:ext uri="{9D8B030D-6E8A-4147-A177-3AD203B41FA5}">
                      <a16:colId xmlns="" xmlns:a16="http://schemas.microsoft.com/office/drawing/2014/main" val="2629919939"/>
                    </a:ext>
                  </a:extLst>
                </a:gridCol>
                <a:gridCol w="648072">
                  <a:extLst>
                    <a:ext uri="{9D8B030D-6E8A-4147-A177-3AD203B41FA5}">
                      <a16:colId xmlns="" xmlns:a16="http://schemas.microsoft.com/office/drawing/2014/main" val="696114442"/>
                    </a:ext>
                  </a:extLst>
                </a:gridCol>
                <a:gridCol w="1656184">
                  <a:extLst>
                    <a:ext uri="{9D8B030D-6E8A-4147-A177-3AD203B41FA5}">
                      <a16:colId xmlns="" xmlns:a16="http://schemas.microsoft.com/office/drawing/2014/main" val="4281412847"/>
                    </a:ext>
                  </a:extLst>
                </a:gridCol>
                <a:gridCol w="813421">
                  <a:extLst>
                    <a:ext uri="{9D8B030D-6E8A-4147-A177-3AD203B41FA5}">
                      <a16:colId xmlns="" xmlns:a16="http://schemas.microsoft.com/office/drawing/2014/main" val="4086779579"/>
                    </a:ext>
                  </a:extLst>
                </a:gridCol>
              </a:tblGrid>
              <a:tr h="370840">
                <a:tc>
                  <a:txBody>
                    <a:bodyPr/>
                    <a:lstStyle/>
                    <a:p>
                      <a:r>
                        <a:rPr lang="fr-FR" dirty="0"/>
                        <a:t>Épreuves</a:t>
                      </a:r>
                    </a:p>
                  </a:txBody>
                  <a:tcPr anchor="ctr"/>
                </a:tc>
                <a:tc>
                  <a:txBody>
                    <a:bodyPr/>
                    <a:lstStyle/>
                    <a:p>
                      <a:pPr algn="ctr"/>
                      <a:r>
                        <a:rPr lang="fr-FR" dirty="0" err="1"/>
                        <a:t>Coef</a:t>
                      </a:r>
                      <a:endParaRPr lang="fr-FR" dirty="0"/>
                    </a:p>
                  </a:txBody>
                  <a:tcPr anchor="ctr"/>
                </a:tc>
                <a:tc>
                  <a:txBody>
                    <a:bodyPr/>
                    <a:lstStyle/>
                    <a:p>
                      <a:pPr algn="ctr"/>
                      <a:r>
                        <a:rPr lang="fr-FR" dirty="0"/>
                        <a:t>forme</a:t>
                      </a:r>
                    </a:p>
                  </a:txBody>
                  <a:tcPr anchor="ctr"/>
                </a:tc>
                <a:tc>
                  <a:txBody>
                    <a:bodyPr/>
                    <a:lstStyle/>
                    <a:p>
                      <a:pPr algn="ctr"/>
                      <a:r>
                        <a:rPr lang="fr-FR" dirty="0"/>
                        <a:t>durée</a:t>
                      </a:r>
                    </a:p>
                  </a:txBody>
                  <a:tcPr anchor="ctr"/>
                </a:tc>
                <a:extLst>
                  <a:ext uri="{0D108BD9-81ED-4DB2-BD59-A6C34878D82A}">
                    <a16:rowId xmlns="" xmlns:a16="http://schemas.microsoft.com/office/drawing/2014/main" val="816663723"/>
                  </a:ext>
                </a:extLst>
              </a:tr>
              <a:tr h="370840">
                <a:tc>
                  <a:txBody>
                    <a:bodyPr/>
                    <a:lstStyle/>
                    <a:p>
                      <a:r>
                        <a:rPr lang="fr-FR" b="1" dirty="0"/>
                        <a:t>E1 Culture et communication</a:t>
                      </a:r>
                    </a:p>
                  </a:txBody>
                  <a:tcPr anchor="ctr"/>
                </a:tc>
                <a:tc>
                  <a:txBody>
                    <a:bodyPr/>
                    <a:lstStyle/>
                    <a:p>
                      <a:pPr algn="ctr"/>
                      <a:r>
                        <a:rPr lang="fr-FR" b="1" dirty="0"/>
                        <a:t>4</a:t>
                      </a:r>
                    </a:p>
                  </a:txBody>
                  <a:tcPr anchor="ctr"/>
                </a:tc>
                <a:tc>
                  <a:txBody>
                    <a:bodyPr/>
                    <a:lstStyle/>
                    <a:p>
                      <a:pPr algn="ctr"/>
                      <a:endParaRPr lang="fr-FR" b="1" dirty="0"/>
                    </a:p>
                  </a:txBody>
                  <a:tcPr anchor="ctr"/>
                </a:tc>
                <a:tc>
                  <a:txBody>
                    <a:bodyPr/>
                    <a:lstStyle/>
                    <a:p>
                      <a:pPr algn="ctr"/>
                      <a:endParaRPr lang="fr-FR" b="1" dirty="0"/>
                    </a:p>
                  </a:txBody>
                  <a:tcPr anchor="ctr"/>
                </a:tc>
                <a:extLst>
                  <a:ext uri="{0D108BD9-81ED-4DB2-BD59-A6C34878D82A}">
                    <a16:rowId xmlns="" xmlns:a16="http://schemas.microsoft.com/office/drawing/2014/main" val="1957106774"/>
                  </a:ext>
                </a:extLst>
              </a:tr>
              <a:tr h="370840">
                <a:tc>
                  <a:txBody>
                    <a:bodyPr/>
                    <a:lstStyle/>
                    <a:p>
                      <a:pPr lvl="1"/>
                      <a:r>
                        <a:rPr lang="fr-FR" sz="1600" dirty="0"/>
                        <a:t>sous-épreuve : Culture générale et expression</a:t>
                      </a:r>
                    </a:p>
                  </a:txBody>
                  <a:tcPr anchor="ctr"/>
                </a:tc>
                <a:tc>
                  <a:txBody>
                    <a:bodyPr/>
                    <a:lstStyle/>
                    <a:p>
                      <a:pPr algn="ctr"/>
                      <a:r>
                        <a:rPr lang="fr-FR" sz="1600" dirty="0"/>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Ponctuelle écrite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4h</a:t>
                      </a:r>
                    </a:p>
                  </a:txBody>
                  <a:tcPr anchor="ctr"/>
                </a:tc>
                <a:extLst>
                  <a:ext uri="{0D108BD9-81ED-4DB2-BD59-A6C34878D82A}">
                    <a16:rowId xmlns="" xmlns:a16="http://schemas.microsoft.com/office/drawing/2014/main" val="2036753554"/>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FR" sz="1600" dirty="0"/>
                        <a:t>sous-épreuve : Expression et communication en langue anglaise</a:t>
                      </a:r>
                    </a:p>
                  </a:txBody>
                  <a:tcPr anchor="ctr"/>
                </a:tc>
                <a:tc>
                  <a:txBody>
                    <a:bodyPr/>
                    <a:lstStyle/>
                    <a:p>
                      <a:pPr algn="ctr"/>
                      <a:r>
                        <a:rPr lang="fr-FR" sz="1600" dirty="0"/>
                        <a:t>2</a:t>
                      </a:r>
                    </a:p>
                  </a:txBody>
                  <a:tcPr anchor="ctr"/>
                </a:tc>
                <a:tc>
                  <a:txBody>
                    <a:bodyPr/>
                    <a:lstStyle/>
                    <a:p>
                      <a:pPr algn="ctr"/>
                      <a:r>
                        <a:rPr lang="fr-FR" sz="1600" dirty="0"/>
                        <a:t>Ponctuelle écrite</a:t>
                      </a:r>
                    </a:p>
                    <a:p>
                      <a:pPr algn="ctr"/>
                      <a:r>
                        <a:rPr lang="fr-FR" sz="1600" dirty="0"/>
                        <a:t>Ponctuelle orale</a:t>
                      </a:r>
                    </a:p>
                  </a:txBody>
                  <a:tcPr anchor="ctr"/>
                </a:tc>
                <a:tc>
                  <a:txBody>
                    <a:bodyPr/>
                    <a:lstStyle/>
                    <a:p>
                      <a:pPr algn="ctr"/>
                      <a:r>
                        <a:rPr lang="fr-FR" sz="1600" dirty="0"/>
                        <a:t>2h</a:t>
                      </a:r>
                    </a:p>
                    <a:p>
                      <a:pPr algn="ctr"/>
                      <a:r>
                        <a:rPr lang="fr-FR" sz="1600" dirty="0"/>
                        <a:t>20 mn</a:t>
                      </a:r>
                    </a:p>
                    <a:p>
                      <a:pPr algn="ctr"/>
                      <a:r>
                        <a:rPr lang="fr-FR" sz="1200" dirty="0"/>
                        <a:t>(20 mn)</a:t>
                      </a:r>
                      <a:endParaRPr lang="fr-FR" sz="1600" dirty="0"/>
                    </a:p>
                  </a:txBody>
                  <a:tcPr anchor="ctr"/>
                </a:tc>
                <a:extLst>
                  <a:ext uri="{0D108BD9-81ED-4DB2-BD59-A6C34878D82A}">
                    <a16:rowId xmlns="" xmlns:a16="http://schemas.microsoft.com/office/drawing/2014/main" val="23213492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t>E2 Mathématiques pour l’informatique</a:t>
                      </a:r>
                    </a:p>
                  </a:txBody>
                  <a:tcPr anchor="ctr"/>
                </a:tc>
                <a:tc>
                  <a:txBody>
                    <a:bodyPr/>
                    <a:lstStyle/>
                    <a:p>
                      <a:pPr algn="ctr"/>
                      <a:r>
                        <a:rPr lang="fr-FR" sz="1600" b="1" dirty="0"/>
                        <a:t>3</a:t>
                      </a:r>
                    </a:p>
                  </a:txBody>
                  <a:tcPr anchor="ctr"/>
                </a:tc>
                <a:tc>
                  <a:txBody>
                    <a:bodyPr/>
                    <a:lstStyle/>
                    <a:p>
                      <a:pPr algn="ctr"/>
                      <a:r>
                        <a:rPr lang="fr-FR" sz="1600" b="1" dirty="0"/>
                        <a:t>CCF</a:t>
                      </a:r>
                    </a:p>
                    <a:p>
                      <a:pPr algn="ctr"/>
                      <a:r>
                        <a:rPr lang="fr-FR" sz="1600" b="1" dirty="0"/>
                        <a:t>2 situations</a:t>
                      </a:r>
                    </a:p>
                    <a:p>
                      <a:pPr algn="ctr"/>
                      <a:r>
                        <a:rPr lang="fr-FR" sz="1600" b="1" dirty="0"/>
                        <a:t>d’évaluation</a:t>
                      </a:r>
                    </a:p>
                  </a:txBody>
                  <a:tcPr anchor="ctr"/>
                </a:tc>
                <a:tc>
                  <a:txBody>
                    <a:bodyPr/>
                    <a:lstStyle/>
                    <a:p>
                      <a:pPr algn="ctr"/>
                      <a:r>
                        <a:rPr lang="fr-FR" sz="1600" b="1" dirty="0"/>
                        <a:t>20 mn</a:t>
                      </a:r>
                    </a:p>
                    <a:p>
                      <a:pPr algn="ctr"/>
                      <a:r>
                        <a:rPr lang="fr-FR" sz="1200" dirty="0"/>
                        <a:t>(1h)</a:t>
                      </a:r>
                      <a:endParaRPr lang="fr-FR" sz="1600" b="1" dirty="0"/>
                    </a:p>
                    <a:p>
                      <a:pPr algn="ctr"/>
                      <a:r>
                        <a:rPr lang="fr-FR" sz="1600" b="1" dirty="0"/>
                        <a:t>55 mn</a:t>
                      </a:r>
                    </a:p>
                  </a:txBody>
                  <a:tcPr anchor="ctr"/>
                </a:tc>
                <a:extLst>
                  <a:ext uri="{0D108BD9-81ED-4DB2-BD59-A6C34878D82A}">
                    <a16:rowId xmlns="" xmlns:a16="http://schemas.microsoft.com/office/drawing/2014/main" val="1620759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t>E3 Culture économique, juridique et managériale pour l’informatique</a:t>
                      </a:r>
                    </a:p>
                  </a:txBody>
                  <a:tcPr anchor="ctr"/>
                </a:tc>
                <a:tc>
                  <a:txBody>
                    <a:bodyPr/>
                    <a:lstStyle/>
                    <a:p>
                      <a:pPr algn="ctr"/>
                      <a:r>
                        <a:rPr lang="fr-FR" sz="1600" b="1" dirty="0"/>
                        <a:t>3</a:t>
                      </a:r>
                    </a:p>
                  </a:txBody>
                  <a:tcPr anchor="ctr"/>
                </a:tc>
                <a:tc>
                  <a:txBody>
                    <a:bodyPr/>
                    <a:lstStyle/>
                    <a:p>
                      <a:pPr algn="ctr"/>
                      <a:r>
                        <a:rPr lang="fr-FR" sz="1600" b="1" dirty="0"/>
                        <a:t>Ponctuelle écrite </a:t>
                      </a:r>
                    </a:p>
                  </a:txBody>
                  <a:tcPr anchor="ctr"/>
                </a:tc>
                <a:tc>
                  <a:txBody>
                    <a:bodyPr/>
                    <a:lstStyle/>
                    <a:p>
                      <a:pPr algn="ctr"/>
                      <a:r>
                        <a:rPr lang="fr-FR" sz="1600" b="1" dirty="0"/>
                        <a:t>4h</a:t>
                      </a:r>
                    </a:p>
                  </a:txBody>
                  <a:tcPr anchor="ctr"/>
                </a:tc>
                <a:extLst>
                  <a:ext uri="{0D108BD9-81ED-4DB2-BD59-A6C34878D82A}">
                    <a16:rowId xmlns="" xmlns:a16="http://schemas.microsoft.com/office/drawing/2014/main" val="25372174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t>E4 Support et mise à disposition de services informatiques</a:t>
                      </a:r>
                    </a:p>
                  </a:txBody>
                  <a:tcPr anchor="ctr"/>
                </a:tc>
                <a:tc>
                  <a:txBody>
                    <a:bodyPr/>
                    <a:lstStyle/>
                    <a:p>
                      <a:pPr algn="ctr"/>
                      <a:r>
                        <a:rPr lang="fr-FR" sz="1600" b="1" dirty="0"/>
                        <a:t>4</a:t>
                      </a:r>
                    </a:p>
                  </a:txBody>
                  <a:tcPr anchor="ctr"/>
                </a:tc>
                <a:tc>
                  <a:txBody>
                    <a:bodyPr/>
                    <a:lstStyle/>
                    <a:p>
                      <a:pPr algn="ctr"/>
                      <a:r>
                        <a:rPr lang="fr-FR" sz="1600" b="1" dirty="0"/>
                        <a:t>CCF</a:t>
                      </a:r>
                    </a:p>
                  </a:txBody>
                  <a:tcPr anchor="ctr"/>
                </a:tc>
                <a:tc>
                  <a:txBody>
                    <a:bodyPr/>
                    <a:lstStyle/>
                    <a:p>
                      <a:pPr algn="ctr"/>
                      <a:r>
                        <a:rPr lang="fr-FR" sz="1600" b="1" dirty="0"/>
                        <a:t>40 mn</a:t>
                      </a:r>
                    </a:p>
                  </a:txBody>
                  <a:tcPr anchor="ctr"/>
                </a:tc>
                <a:extLst>
                  <a:ext uri="{0D108BD9-81ED-4DB2-BD59-A6C34878D82A}">
                    <a16:rowId xmlns="" xmlns:a16="http://schemas.microsoft.com/office/drawing/2014/main" val="4289910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t>E5 Administration des systèmes et des réseaux (SISR)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t>E5 Conception et développement d’applications (SLAM)</a:t>
                      </a:r>
                    </a:p>
                  </a:txBody>
                  <a:tcPr anchor="ctr"/>
                </a:tc>
                <a:tc>
                  <a:txBody>
                    <a:bodyPr/>
                    <a:lstStyle/>
                    <a:p>
                      <a:pPr algn="ctr"/>
                      <a:r>
                        <a:rPr lang="fr-FR" sz="1600" b="1" dirty="0"/>
                        <a:t>4</a:t>
                      </a:r>
                    </a:p>
                  </a:txBody>
                  <a:tcPr anchor="ctr"/>
                </a:tc>
                <a:tc>
                  <a:txBody>
                    <a:bodyPr/>
                    <a:lstStyle/>
                    <a:p>
                      <a:pPr algn="ctr"/>
                      <a:r>
                        <a:rPr lang="fr-FR" sz="1600" b="1" dirty="0"/>
                        <a:t>CCF</a:t>
                      </a:r>
                    </a:p>
                  </a:txBody>
                  <a:tcPr anchor="ctr"/>
                </a:tc>
                <a:tc>
                  <a:txBody>
                    <a:bodyPr/>
                    <a:lstStyle/>
                    <a:p>
                      <a:pPr algn="ctr"/>
                      <a:r>
                        <a:rPr lang="fr-FR" sz="1600" b="1" dirty="0"/>
                        <a:t>40 mn</a:t>
                      </a:r>
                    </a:p>
                    <a:p>
                      <a:pPr algn="ctr"/>
                      <a:r>
                        <a:rPr lang="fr-FR" sz="1200" b="0" dirty="0"/>
                        <a:t>(1h30)</a:t>
                      </a:r>
                      <a:endParaRPr lang="fr-FR" sz="1600" b="0" dirty="0"/>
                    </a:p>
                  </a:txBody>
                  <a:tcPr anchor="ctr"/>
                </a:tc>
                <a:extLst>
                  <a:ext uri="{0D108BD9-81ED-4DB2-BD59-A6C34878D82A}">
                    <a16:rowId xmlns="" xmlns:a16="http://schemas.microsoft.com/office/drawing/2014/main" val="40417194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t>E6 </a:t>
                      </a:r>
                      <a:r>
                        <a:rPr lang="fr-FR" sz="1600" b="1" dirty="0" err="1"/>
                        <a:t>Cybersécurité</a:t>
                      </a:r>
                      <a:r>
                        <a:rPr lang="fr-FR" sz="1600" b="1" dirty="0"/>
                        <a:t> des services informatiques (SISR / SLAM)</a:t>
                      </a:r>
                    </a:p>
                  </a:txBody>
                  <a:tcPr anchor="ctr"/>
                </a:tc>
                <a:tc>
                  <a:txBody>
                    <a:bodyPr/>
                    <a:lstStyle/>
                    <a:p>
                      <a:pPr algn="ctr"/>
                      <a:r>
                        <a:rPr lang="fr-FR" sz="1600" b="1" dirty="0"/>
                        <a:t>4</a:t>
                      </a:r>
                    </a:p>
                  </a:txBody>
                  <a:tcPr anchor="ctr"/>
                </a:tc>
                <a:tc>
                  <a:txBody>
                    <a:bodyPr/>
                    <a:lstStyle/>
                    <a:p>
                      <a:pPr algn="ctr"/>
                      <a:r>
                        <a:rPr lang="fr-FR" sz="1600" b="1" dirty="0"/>
                        <a:t>Ponctuelle écrite </a:t>
                      </a:r>
                    </a:p>
                  </a:txBody>
                  <a:tcPr anchor="ctr"/>
                </a:tc>
                <a:tc>
                  <a:txBody>
                    <a:bodyPr/>
                    <a:lstStyle/>
                    <a:p>
                      <a:pPr algn="ctr"/>
                      <a:r>
                        <a:rPr lang="fr-FR" sz="1600" b="1" dirty="0"/>
                        <a:t>4h</a:t>
                      </a:r>
                    </a:p>
                  </a:txBody>
                  <a:tcPr anchor="ctr"/>
                </a:tc>
                <a:extLst>
                  <a:ext uri="{0D108BD9-81ED-4DB2-BD59-A6C34878D82A}">
                    <a16:rowId xmlns="" xmlns:a16="http://schemas.microsoft.com/office/drawing/2014/main" val="1024186767"/>
                  </a:ext>
                </a:extLst>
              </a:tr>
              <a:tr h="370840">
                <a:tc>
                  <a:txBody>
                    <a:bodyPr/>
                    <a:lstStyle/>
                    <a:p>
                      <a:r>
                        <a:rPr lang="fr-FR" sz="1600" b="0" dirty="0"/>
                        <a:t>EF1 Langue vivante 2</a:t>
                      </a:r>
                    </a:p>
                    <a:p>
                      <a:r>
                        <a:rPr lang="fr-FR" sz="1600" b="0" dirty="0"/>
                        <a:t>EF2 Mathématiques approfondies</a:t>
                      </a:r>
                    </a:p>
                    <a:p>
                      <a:r>
                        <a:rPr lang="fr-FR" sz="1600" b="0" dirty="0"/>
                        <a:t>EF3 Parcours de certification complémentaire</a:t>
                      </a:r>
                    </a:p>
                  </a:txBody>
                  <a:tcPr anchor="ctr"/>
                </a:tc>
                <a:tc>
                  <a:txBody>
                    <a:bodyPr/>
                    <a:lstStyle/>
                    <a:p>
                      <a:pPr algn="ctr"/>
                      <a:endParaRPr lang="fr-FR" sz="1600" b="0" dirty="0"/>
                    </a:p>
                  </a:txBody>
                  <a:tcPr anchor="ctr"/>
                </a:tc>
                <a:tc>
                  <a:txBody>
                    <a:bodyPr/>
                    <a:lstStyle/>
                    <a:p>
                      <a:pPr algn="ctr"/>
                      <a:r>
                        <a:rPr lang="fr-FR" sz="1600" b="0" dirty="0"/>
                        <a:t>Ponctuelle orale</a:t>
                      </a:r>
                    </a:p>
                    <a:p>
                      <a:pPr algn="ctr"/>
                      <a:r>
                        <a:rPr lang="fr-FR" sz="1600" b="0" dirty="0"/>
                        <a:t>Ponctuelle écrite</a:t>
                      </a:r>
                    </a:p>
                    <a:p>
                      <a:pPr algn="ctr"/>
                      <a:r>
                        <a:rPr lang="fr-FR" sz="1600" b="0" dirty="0"/>
                        <a:t>Ponctuelle orale</a:t>
                      </a:r>
                    </a:p>
                  </a:txBody>
                  <a:tcPr anchor="ctr"/>
                </a:tc>
                <a:tc>
                  <a:txBody>
                    <a:bodyPr/>
                    <a:lstStyle/>
                    <a:p>
                      <a:pPr algn="ctr"/>
                      <a:r>
                        <a:rPr lang="fr-FR" sz="1600" b="0" dirty="0"/>
                        <a:t>20 mn</a:t>
                      </a:r>
                    </a:p>
                    <a:p>
                      <a:pPr algn="ctr"/>
                      <a:r>
                        <a:rPr lang="fr-FR" sz="1600" b="0" dirty="0"/>
                        <a:t>2h</a:t>
                      </a:r>
                    </a:p>
                    <a:p>
                      <a:pPr algn="ctr"/>
                      <a:r>
                        <a:rPr lang="fr-FR" sz="1600" b="0" dirty="0"/>
                        <a:t>20 mn</a:t>
                      </a:r>
                    </a:p>
                  </a:txBody>
                  <a:tcPr anchor="ctr"/>
                </a:tc>
                <a:extLst>
                  <a:ext uri="{0D108BD9-81ED-4DB2-BD59-A6C34878D82A}">
                    <a16:rowId xmlns="" xmlns:a16="http://schemas.microsoft.com/office/drawing/2014/main" val="1843988026"/>
                  </a:ext>
                </a:extLst>
              </a:tr>
            </a:tbl>
          </a:graphicData>
        </a:graphic>
      </p:graphicFrame>
    </p:spTree>
    <p:extLst>
      <p:ext uri="{BB962C8B-B14F-4D97-AF65-F5344CB8AC3E}">
        <p14:creationId xmlns:p14="http://schemas.microsoft.com/office/powerpoint/2010/main" val="44945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602F7A2-0114-8945-95A9-B2153224306E}"/>
              </a:ext>
            </a:extLst>
          </p:cNvPr>
          <p:cNvSpPr>
            <a:spLocks noGrp="1"/>
          </p:cNvSpPr>
          <p:nvPr>
            <p:ph type="title"/>
          </p:nvPr>
        </p:nvSpPr>
        <p:spPr/>
        <p:txBody>
          <a:bodyPr/>
          <a:lstStyle/>
          <a:p>
            <a:r>
              <a:rPr lang="fr-FR" dirty="0"/>
              <a:t>Règlement d’examen</a:t>
            </a:r>
          </a:p>
        </p:txBody>
      </p:sp>
      <p:sp>
        <p:nvSpPr>
          <p:cNvPr id="3" name="Espace réservé du contenu 2">
            <a:extLst>
              <a:ext uri="{FF2B5EF4-FFF2-40B4-BE49-F238E27FC236}">
                <a16:creationId xmlns="" xmlns:a16="http://schemas.microsoft.com/office/drawing/2014/main" id="{11E16957-BDF1-C846-947B-7F80644E912D}"/>
              </a:ext>
            </a:extLst>
          </p:cNvPr>
          <p:cNvSpPr>
            <a:spLocks noGrp="1"/>
          </p:cNvSpPr>
          <p:nvPr>
            <p:ph idx="1"/>
          </p:nvPr>
        </p:nvSpPr>
        <p:spPr/>
        <p:txBody>
          <a:bodyPr>
            <a:normAutofit fontScale="70000" lnSpcReduction="20000"/>
          </a:bodyPr>
          <a:lstStyle/>
          <a:p>
            <a:pPr>
              <a:lnSpc>
                <a:spcPct val="134000"/>
              </a:lnSpc>
            </a:pPr>
            <a:r>
              <a:rPr lang="fr-FR" sz="3100" dirty="0"/>
              <a:t>E1 Épreuves maintenues dans leur forme et dans leur durée.</a:t>
            </a:r>
          </a:p>
          <a:p>
            <a:pPr>
              <a:lnSpc>
                <a:spcPct val="134000"/>
              </a:lnSpc>
            </a:pPr>
            <a:r>
              <a:rPr lang="fr-FR" sz="3100" dirty="0"/>
              <a:t>E2 </a:t>
            </a:r>
            <a:r>
              <a:rPr lang="fr-FR" sz="3100" dirty="0">
                <a:solidFill>
                  <a:srgbClr val="AB0044"/>
                </a:solidFill>
              </a:rPr>
              <a:t>Une épreuve de CCF basée sur deux situations :</a:t>
            </a:r>
            <a:endParaRPr lang="fr-FR" dirty="0">
              <a:solidFill>
                <a:srgbClr val="AB0044"/>
              </a:solidFill>
            </a:endParaRPr>
          </a:p>
          <a:p>
            <a:pPr lvl="1">
              <a:lnSpc>
                <a:spcPct val="134000"/>
              </a:lnSpc>
            </a:pPr>
            <a:r>
              <a:rPr lang="fr-FR" sz="2600" dirty="0"/>
              <a:t>Pratique orale de 20 mn (+1h de préparation) : À partir d’une situation problème [...] le candidat doit fournir une production manuscrite comportant un ou plusieurs algorithmes qu’il met en œuvre sur machine puis commente oralement.</a:t>
            </a:r>
          </a:p>
          <a:p>
            <a:pPr lvl="1">
              <a:lnSpc>
                <a:spcPct val="134000"/>
              </a:lnSpc>
            </a:pPr>
            <a:r>
              <a:rPr lang="fr-FR" sz="2600" dirty="0"/>
              <a:t>Évaluation écrite de 55 mn : [...] un sujet comportant un ou deux exercices couvrant une partie significative des modules autres que l’algorithmique appliquée...</a:t>
            </a:r>
            <a:endParaRPr lang="fr-FR" dirty="0"/>
          </a:p>
          <a:p>
            <a:pPr>
              <a:lnSpc>
                <a:spcPct val="134000"/>
              </a:lnSpc>
            </a:pPr>
            <a:r>
              <a:rPr lang="fr-FR" sz="2900" dirty="0"/>
              <a:t>E3 Épreuve de </a:t>
            </a:r>
            <a:r>
              <a:rPr lang="fr-FR" sz="2900" dirty="0">
                <a:solidFill>
                  <a:srgbClr val="AB0044"/>
                </a:solidFill>
              </a:rPr>
              <a:t>CEJM commune à tous les BTS</a:t>
            </a:r>
            <a:r>
              <a:rPr lang="fr-FR" sz="2900" dirty="0"/>
              <a:t> mais avec </a:t>
            </a:r>
            <a:r>
              <a:rPr lang="fr-FR" sz="2900" dirty="0">
                <a:solidFill>
                  <a:srgbClr val="AB0044"/>
                </a:solidFill>
              </a:rPr>
              <a:t>un sujet spécifique exploitant une situation contextualisée de prestation de services informatiques</a:t>
            </a:r>
            <a:r>
              <a:rPr lang="fr-FR" sz="2900" dirty="0"/>
              <a:t>. </a:t>
            </a:r>
            <a:br>
              <a:rPr lang="fr-FR" sz="2900" dirty="0"/>
            </a:br>
            <a:r>
              <a:rPr lang="fr-FR" sz="2200" i="1" dirty="0"/>
              <a:t>CEJMA est évalué dans les épreuves associées aux blocs professionnels (les professeurs examinateurs / correcteurs devront être à même d'assurer cette évaluation)</a:t>
            </a:r>
            <a:endParaRPr lang="fr-FR" sz="2900" i="1" dirty="0"/>
          </a:p>
          <a:p>
            <a:pPr>
              <a:lnSpc>
                <a:spcPct val="134000"/>
              </a:lnSpc>
            </a:pPr>
            <a:endParaRPr lang="fr-FR" sz="2900" dirty="0"/>
          </a:p>
        </p:txBody>
      </p:sp>
    </p:spTree>
    <p:extLst>
      <p:ext uri="{BB962C8B-B14F-4D97-AF65-F5344CB8AC3E}">
        <p14:creationId xmlns:p14="http://schemas.microsoft.com/office/powerpoint/2010/main" val="200429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AF51EE4-5498-8943-9386-F218C86DC5B0}"/>
              </a:ext>
            </a:extLst>
          </p:cNvPr>
          <p:cNvSpPr>
            <a:spLocks noGrp="1"/>
          </p:cNvSpPr>
          <p:nvPr>
            <p:ph type="title"/>
          </p:nvPr>
        </p:nvSpPr>
        <p:spPr>
          <a:xfrm>
            <a:off x="1403648" y="0"/>
            <a:ext cx="7748344" cy="836712"/>
          </a:xfrm>
        </p:spPr>
        <p:txBody>
          <a:bodyPr/>
          <a:lstStyle/>
          <a:p>
            <a:r>
              <a:rPr lang="fr-FR" dirty="0"/>
              <a:t>environnement de certification</a:t>
            </a:r>
          </a:p>
        </p:txBody>
      </p:sp>
      <p:sp>
        <p:nvSpPr>
          <p:cNvPr id="3" name="Espace réservé du contenu 2">
            <a:extLst>
              <a:ext uri="{FF2B5EF4-FFF2-40B4-BE49-F238E27FC236}">
                <a16:creationId xmlns="" xmlns:a16="http://schemas.microsoft.com/office/drawing/2014/main" id="{46AA794D-D529-DC45-A4DB-06CC52401A24}"/>
              </a:ext>
            </a:extLst>
          </p:cNvPr>
          <p:cNvSpPr>
            <a:spLocks noGrp="1"/>
          </p:cNvSpPr>
          <p:nvPr>
            <p:ph idx="1"/>
          </p:nvPr>
        </p:nvSpPr>
        <p:spPr/>
        <p:txBody>
          <a:bodyPr/>
          <a:lstStyle/>
          <a:p>
            <a:pPr>
              <a:lnSpc>
                <a:spcPct val="114000"/>
              </a:lnSpc>
            </a:pPr>
            <a:r>
              <a:rPr lang="fr-FR" dirty="0"/>
              <a:t>Désormais, une </a:t>
            </a:r>
            <a:r>
              <a:rPr lang="fr-FR" dirty="0">
                <a:solidFill>
                  <a:srgbClr val="AB0044"/>
                </a:solidFill>
              </a:rPr>
              <a:t>annexe du référentiel (II.E) décrit l’environnement technologique pour la certification</a:t>
            </a:r>
          </a:p>
          <a:p>
            <a:pPr lvl="1">
              <a:lnSpc>
                <a:spcPct val="114000"/>
              </a:lnSpc>
            </a:pPr>
            <a:r>
              <a:rPr lang="fr-FR" sz="2400" dirty="0"/>
              <a:t>mis à disposition des apprenants et</a:t>
            </a:r>
          </a:p>
          <a:p>
            <a:pPr lvl="1">
              <a:lnSpc>
                <a:spcPct val="114000"/>
              </a:lnSpc>
            </a:pPr>
            <a:r>
              <a:rPr lang="fr-FR" sz="2400" dirty="0"/>
              <a:t>mobilisé pour la formation et la certification.</a:t>
            </a:r>
            <a:endParaRPr lang="fr-FR" sz="2600" dirty="0"/>
          </a:p>
          <a:p>
            <a:pPr>
              <a:lnSpc>
                <a:spcPct val="114000"/>
              </a:lnSpc>
            </a:pPr>
            <a:r>
              <a:rPr lang="fr-FR" dirty="0"/>
              <a:t>Environnement commun aux deux options</a:t>
            </a:r>
          </a:p>
          <a:p>
            <a:pPr>
              <a:lnSpc>
                <a:spcPct val="114000"/>
              </a:lnSpc>
            </a:pPr>
            <a:r>
              <a:rPr lang="fr-FR" dirty="0"/>
              <a:t>Environnements spécifiques aux deux options.</a:t>
            </a:r>
          </a:p>
          <a:p>
            <a:pPr lvl="1">
              <a:lnSpc>
                <a:spcPct val="114000"/>
              </a:lnSpc>
            </a:pPr>
            <a:r>
              <a:rPr lang="fr-FR" sz="2400" dirty="0"/>
              <a:t>Pour SISR : Une solution d'infrastructure réduite à une simulation par un logiciel ne peut être acceptée.</a:t>
            </a:r>
          </a:p>
        </p:txBody>
      </p:sp>
    </p:spTree>
    <p:extLst>
      <p:ext uri="{BB962C8B-B14F-4D97-AF65-F5344CB8AC3E}">
        <p14:creationId xmlns:p14="http://schemas.microsoft.com/office/powerpoint/2010/main" val="4148599997"/>
      </p:ext>
    </p:extLst>
  </p:cSld>
  <p:clrMapOvr>
    <a:masterClrMapping/>
  </p:clrMapOvr>
</p:sld>
</file>

<file path=ppt/theme/theme1.xml><?xml version="1.0" encoding="utf-8"?>
<a:theme xmlns:a="http://schemas.openxmlformats.org/drawingml/2006/main" name="Conception personnalisée">
  <a:themeElements>
    <a:clrScheme name="Personnalisé 1">
      <a:dk1>
        <a:srgbClr val="4D5B6B"/>
      </a:dk1>
      <a:lt1>
        <a:srgbClr val="FFFFFF"/>
      </a:lt1>
      <a:dk2>
        <a:srgbClr val="675D59"/>
      </a:dk2>
      <a:lt2>
        <a:srgbClr val="FFFFFF"/>
      </a:lt2>
      <a:accent1>
        <a:srgbClr val="AB0044"/>
      </a:accent1>
      <a:accent2>
        <a:srgbClr val="7F7F7F"/>
      </a:accent2>
      <a:accent3>
        <a:srgbClr val="7F5185"/>
      </a:accent3>
      <a:accent4>
        <a:srgbClr val="89AAD3"/>
      </a:accent4>
      <a:accent5>
        <a:srgbClr val="8F5B4B"/>
      </a:accent5>
      <a:accent6>
        <a:srgbClr val="C84340"/>
      </a:accent6>
      <a:hlink>
        <a:srgbClr val="13726A"/>
      </a:hlink>
      <a:folHlink>
        <a:srgbClr val="7951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B6A64A65EE003249A656539D5FAC0E7C" ma:contentTypeVersion="2" ma:contentTypeDescription="Crée un document." ma:contentTypeScope="" ma:versionID="a46148791f68790278fcdf66d871a8c7">
  <xsd:schema xmlns:xsd="http://www.w3.org/2001/XMLSchema" xmlns:xs="http://www.w3.org/2001/XMLSchema" xmlns:p="http://schemas.microsoft.com/office/2006/metadata/properties" xmlns:ns2="0a1f3658-4dbd-48f4-9148-21a30cb9213b" targetNamespace="http://schemas.microsoft.com/office/2006/metadata/properties" ma:root="true" ma:fieldsID="8b393eaa7dccebef394e6a233282d8db" ns2:_="">
    <xsd:import namespace="0a1f3658-4dbd-48f4-9148-21a30cb9213b"/>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1f3658-4dbd-48f4-9148-21a30cb9213b"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0a1f3658-4dbd-48f4-9148-21a30cb9213b">Diaporama mis à jour post 21 janvier</Description0>
  </documentManagement>
</p:properties>
</file>

<file path=customXml/itemProps1.xml><?xml version="1.0" encoding="utf-8"?>
<ds:datastoreItem xmlns:ds="http://schemas.openxmlformats.org/officeDocument/2006/customXml" ds:itemID="{325302BA-C28A-451A-82B0-BC856D67EC31}"/>
</file>

<file path=customXml/itemProps2.xml><?xml version="1.0" encoding="utf-8"?>
<ds:datastoreItem xmlns:ds="http://schemas.openxmlformats.org/officeDocument/2006/customXml" ds:itemID="{2BC70A6B-1A26-4A55-955E-7ECBD18CCC49}"/>
</file>

<file path=customXml/itemProps3.xml><?xml version="1.0" encoding="utf-8"?>
<ds:datastoreItem xmlns:ds="http://schemas.openxmlformats.org/officeDocument/2006/customXml" ds:itemID="{89B394EC-EFAB-4F1D-8E82-0C3F026CD4C4}"/>
</file>

<file path=docProps/app.xml><?xml version="1.0" encoding="utf-8"?>
<Properties xmlns="http://schemas.openxmlformats.org/officeDocument/2006/extended-properties" xmlns:vt="http://schemas.openxmlformats.org/officeDocument/2006/docPropsVTypes">
  <Template/>
  <TotalTime>3578</TotalTime>
  <Words>1419</Words>
  <Application>Microsoft Office PowerPoint</Application>
  <PresentationFormat>Affichage à l'écran (4:3)</PresentationFormat>
  <Paragraphs>203</Paragraphs>
  <Slides>15</Slides>
  <Notes>15</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Conception personnalisée</vt:lpstr>
      <vt:lpstr>1_Conception personnalisée</vt:lpstr>
      <vt:lpstr>La certification</vt:lpstr>
      <vt:lpstr>Principes de l’évaluation</vt:lpstr>
      <vt:lpstr>De la saison 1...</vt:lpstr>
      <vt:lpstr>... Vers la saison 2</vt:lpstr>
      <vt:lpstr>Nouvelle structure d’épreuves</vt:lpstr>
      <vt:lpstr>Règlement d’examens</vt:lpstr>
      <vt:lpstr>Règlement d’examen</vt:lpstr>
      <vt:lpstr>Règlement d’examen</vt:lpstr>
      <vt:lpstr>environnement de certification</vt:lpstr>
      <vt:lpstr>Épreuves professionnelles</vt:lpstr>
      <vt:lpstr>Épreuves professionnelles</vt:lpstr>
      <vt:lpstr>Épreuves professionnelles</vt:lpstr>
      <vt:lpstr>Épreuves facultatives</vt:lpstr>
      <vt:lpstr>Correspondances entre épreuves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certification</dc:title>
  <dc:creator>JOSEPHA</dc:creator>
  <cp:lastModifiedBy>Christine Gaubert-Macon</cp:lastModifiedBy>
  <cp:revision>157</cp:revision>
  <cp:lastPrinted>2020-01-21T04:48:36Z</cp:lastPrinted>
  <dcterms:created xsi:type="dcterms:W3CDTF">2019-12-16T18:13:53Z</dcterms:created>
  <dcterms:modified xsi:type="dcterms:W3CDTF">2020-01-24T15:41:03Z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0x010100873AB55E0CC5DA459F57F5A42893F46A005A087D358B12CA4E82A8A8BA9B8A8CF200D3544DBFAD4F664AA25DF68E6D1F0A9E00689F2856DFEDCE40890FDCED81A7DFC900B6A64A65EE003249A656539D5FAC0E7C</vt:lpwstr>
  </property>
</Properties>
</file>