
<file path=[Content_Types].xml><?xml version="1.0" encoding="utf-8"?>
<Types xmlns="http://schemas.openxmlformats.org/package/2006/content-types">
  <Default Extension="emf" ContentType="image/x-emf"/>
  <Default Extension="gif" ContentType="image/gif"/>
  <Default Extension="jpg" ContentType="image/pn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4"/>
    <p:sldMasterId id="2147484015" r:id="rId5"/>
    <p:sldMasterId id="2147484041" r:id="rId6"/>
  </p:sldMasterIdLst>
  <p:notesMasterIdLst>
    <p:notesMasterId r:id="rId40"/>
  </p:notesMasterIdLst>
  <p:handoutMasterIdLst>
    <p:handoutMasterId r:id="rId41"/>
  </p:handoutMasterIdLst>
  <p:sldIdLst>
    <p:sldId id="1991016431" r:id="rId7"/>
    <p:sldId id="1991016429" r:id="rId8"/>
    <p:sldId id="1991016410" r:id="rId9"/>
    <p:sldId id="1991016442" r:id="rId10"/>
    <p:sldId id="1991016443" r:id="rId11"/>
    <p:sldId id="1991016434" r:id="rId12"/>
    <p:sldId id="1872" r:id="rId13"/>
    <p:sldId id="1991016447" r:id="rId14"/>
    <p:sldId id="1991016448" r:id="rId15"/>
    <p:sldId id="1991016449" r:id="rId16"/>
    <p:sldId id="1991016458" r:id="rId17"/>
    <p:sldId id="1991016450" r:id="rId18"/>
    <p:sldId id="1991016451" r:id="rId19"/>
    <p:sldId id="1991016452" r:id="rId20"/>
    <p:sldId id="1991016453" r:id="rId21"/>
    <p:sldId id="1991016454" r:id="rId22"/>
    <p:sldId id="1991016455" r:id="rId23"/>
    <p:sldId id="1991016456" r:id="rId24"/>
    <p:sldId id="1991016457" r:id="rId25"/>
    <p:sldId id="1991016459" r:id="rId26"/>
    <p:sldId id="1991016460" r:id="rId27"/>
    <p:sldId id="1991016461" r:id="rId28"/>
    <p:sldId id="1991016462" r:id="rId29"/>
    <p:sldId id="1991016467" r:id="rId30"/>
    <p:sldId id="1991016463" r:id="rId31"/>
    <p:sldId id="1991016464" r:id="rId32"/>
    <p:sldId id="1991016465" r:id="rId33"/>
    <p:sldId id="1991016466" r:id="rId34"/>
    <p:sldId id="1991016446" r:id="rId35"/>
    <p:sldId id="1991016426" r:id="rId36"/>
    <p:sldId id="1991016420" r:id="rId37"/>
    <p:sldId id="1991016419" r:id="rId38"/>
    <p:sldId id="1991016421" r:id="rId39"/>
  </p:sldIdLst>
  <p:sldSz cx="9144000" cy="5143500" type="screen16x9"/>
  <p:notesSz cx="6858000" cy="9144000"/>
  <p:custDataLst>
    <p:tags r:id="rId42"/>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pos="3144" userDrawn="1">
          <p15:clr>
            <a:srgbClr val="A4A3A4"/>
          </p15:clr>
        </p15:guide>
        <p15:guide id="2" orient="horz" pos="162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tesh Gohil" initials="" lastIdx="31" clrIdx="0"/>
  <p:cmAuthor id="1" name="Kate Ryan" initials="KR" lastIdx="11" clrIdx="1">
    <p:extLst>
      <p:ext uri="{19B8F6BF-5375-455C-9EA6-DF929625EA0E}">
        <p15:presenceInfo xmlns:p15="http://schemas.microsoft.com/office/powerpoint/2012/main" userId="Kate Ry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DBF2"/>
    <a:srgbClr val="049FD9"/>
    <a:srgbClr val="1FAED4"/>
    <a:srgbClr val="72C059"/>
    <a:srgbClr val="B2D171"/>
    <a:srgbClr val="B8E1D0"/>
    <a:srgbClr val="26194B"/>
    <a:srgbClr val="9891A0"/>
    <a:srgbClr val="113074"/>
    <a:srgbClr val="16759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083E6E3-FA7D-4D7B-A595-EF9225AFEA8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597"/>
  </p:normalViewPr>
  <p:slideViewPr>
    <p:cSldViewPr snapToGrid="0">
      <p:cViewPr varScale="1">
        <p:scale>
          <a:sx n="98" d="100"/>
          <a:sy n="98" d="100"/>
        </p:scale>
        <p:origin x="96" y="438"/>
      </p:cViewPr>
      <p:guideLst>
        <p:guide pos="3144"/>
        <p:guide orient="horz" pos="1620"/>
      </p:guideLst>
    </p:cSldViewPr>
  </p:slideViewPr>
  <p:notesTextViewPr>
    <p:cViewPr>
      <p:scale>
        <a:sx n="3" d="2"/>
        <a:sy n="3" d="2"/>
      </p:scale>
      <p:origin x="0" y="0"/>
    </p:cViewPr>
  </p:notesTextViewPr>
  <p:sorterViewPr>
    <p:cViewPr varScale="1">
      <p:scale>
        <a:sx n="1" d="1"/>
        <a:sy n="1" d="1"/>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gs" Target="tags/tag1.xml"/><Relationship Id="rId47"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notesMaster" Target="notesMasters/notesMaster1.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2FE48B1C-1E6B-744F-8E6C-3836D33BC0D9}" type="datetimeFigureOut">
              <a:rPr lang="en-US"/>
              <a:pPr>
                <a:defRPr/>
              </a:pPr>
              <a:t>6/9/2020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F5A8EAB7-F1BA-274C-91A9-46214A29E509}" type="slidenum">
              <a:rPr lang="en-US"/>
              <a:pPr>
                <a:defRPr/>
              </a:pPr>
              <a:t>‹N°›</a:t>
            </a:fld>
            <a:endParaRPr lang="en-US"/>
          </a:p>
        </p:txBody>
      </p:sp>
    </p:spTree>
    <p:extLst>
      <p:ext uri="{BB962C8B-B14F-4D97-AF65-F5344CB8AC3E}">
        <p14:creationId xmlns:p14="http://schemas.microsoft.com/office/powerpoint/2010/main" val="33384806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2A637A29-4E7E-A24B-BAB1-D48C888F91E4}" type="datetimeFigureOut">
              <a:rPr lang="en-US"/>
              <a:pPr>
                <a:defRPr/>
              </a:pPr>
              <a:t>6/9/2020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F97A1FA6-25DE-9E4E-A34D-CF67DE7DBDC7}" type="slidenum">
              <a:rPr lang="en-US"/>
              <a:pPr>
                <a:defRPr/>
              </a:pPr>
              <a:t>‹N°›</a:t>
            </a:fld>
            <a:endParaRPr lang="en-US"/>
          </a:p>
        </p:txBody>
      </p:sp>
    </p:spTree>
    <p:extLst>
      <p:ext uri="{BB962C8B-B14F-4D97-AF65-F5344CB8AC3E}">
        <p14:creationId xmlns:p14="http://schemas.microsoft.com/office/powerpoint/2010/main" val="3228492595"/>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noProof="1"/>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FD79C7-905A-4C8B-8800-03693A11A4AF}" type="slidenum">
              <a:rPr kumimoji="0" lang="fr-FR" sz="1200" b="0" i="0" u="none" strike="noStrike" kern="1200" cap="none" spc="0" normalizeH="0" baseline="0" noProof="1" dirty="0" smtClean="0">
                <a:ln>
                  <a:noFill/>
                </a:ln>
                <a:solidFill>
                  <a:srgbClr val="755C5A"/>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r-FR" sz="1200" b="0" i="0" u="none" strike="noStrike" kern="1200" cap="none" spc="0" normalizeH="0" baseline="0" noProof="1">
              <a:ln>
                <a:noFill/>
              </a:ln>
              <a:solidFill>
                <a:srgbClr val="755C5A"/>
              </a:solidFill>
              <a:effectLst/>
              <a:uLnTx/>
              <a:uFillTx/>
              <a:latin typeface="Calibri"/>
              <a:ea typeface="+mn-ea"/>
              <a:cs typeface="+mn-cs"/>
            </a:endParaRPr>
          </a:p>
        </p:txBody>
      </p:sp>
    </p:spTree>
    <p:extLst>
      <p:ext uri="{BB962C8B-B14F-4D97-AF65-F5344CB8AC3E}">
        <p14:creationId xmlns:p14="http://schemas.microsoft.com/office/powerpoint/2010/main" val="3897192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hasCustomPrompt="1"/>
          </p:nvPr>
        </p:nvSpPr>
        <p:spPr>
          <a:xfrm>
            <a:off x="469496" y="3868768"/>
            <a:ext cx="8296421" cy="288131"/>
          </a:xfrm>
          <a:prstGeom prst="rect">
            <a:avLst/>
          </a:prstGeom>
        </p:spPr>
        <p:txBody>
          <a:bodyPr lIns="91420" tIns="45710" rIns="91420" bIns="45710" anchor="b" anchorCtr="0">
            <a:noAutofit/>
          </a:bodyPr>
          <a:lstStyle>
            <a:lvl1pPr marL="0" indent="0" algn="l">
              <a:buNone/>
              <a:defRPr sz="1600" b="0" i="0">
                <a:solidFill>
                  <a:schemeClr val="bg1"/>
                </a:solidFill>
                <a:latin typeface="+mn-lt"/>
                <a:cs typeface="CiscoSansTT ExtraLight"/>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GB"/>
              <a:t>Speaker Name</a:t>
            </a:r>
            <a:endParaRPr lang="en-US"/>
          </a:p>
        </p:txBody>
      </p:sp>
      <p:sp>
        <p:nvSpPr>
          <p:cNvPr id="17" name="Text Placeholder 38"/>
          <p:cNvSpPr>
            <a:spLocks noGrp="1"/>
          </p:cNvSpPr>
          <p:nvPr>
            <p:ph type="body" sz="quarter" idx="11" hasCustomPrompt="1"/>
          </p:nvPr>
        </p:nvSpPr>
        <p:spPr>
          <a:xfrm>
            <a:off x="469496" y="4108765"/>
            <a:ext cx="8296421" cy="288131"/>
          </a:xfrm>
          <a:prstGeom prst="rect">
            <a:avLst/>
          </a:prstGeom>
        </p:spPr>
        <p:txBody>
          <a:bodyPr lIns="91420" tIns="45710" rIns="91420" bIns="45710"/>
          <a:lstStyle>
            <a:lvl1pPr marL="0" indent="0" algn="l">
              <a:buFontTx/>
              <a:buNone/>
              <a:defRPr lang="en-US" sz="1600" b="0" i="0" kern="1200" dirty="0" smtClean="0">
                <a:solidFill>
                  <a:schemeClr val="bg1"/>
                </a:solidFill>
                <a:latin typeface="+mn-lt"/>
                <a:ea typeface="+mn-ea"/>
                <a:cs typeface="CiscoSansTT ExtraLight"/>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a:t>Speaker Title</a:t>
            </a:r>
          </a:p>
        </p:txBody>
      </p:sp>
      <p:sp>
        <p:nvSpPr>
          <p:cNvPr id="18" name="Text Placeholder 40"/>
          <p:cNvSpPr>
            <a:spLocks noGrp="1"/>
          </p:cNvSpPr>
          <p:nvPr>
            <p:ph type="body" sz="quarter" idx="12" hasCustomPrompt="1"/>
          </p:nvPr>
        </p:nvSpPr>
        <p:spPr>
          <a:xfrm>
            <a:off x="469496" y="4348762"/>
            <a:ext cx="8296421" cy="288131"/>
          </a:xfrm>
          <a:prstGeom prst="rect">
            <a:avLst/>
          </a:prstGeom>
        </p:spPr>
        <p:txBody>
          <a:bodyPr lIns="91420" tIns="45710" rIns="91420" bIns="45710"/>
          <a:lstStyle>
            <a:lvl1pPr marL="0" indent="0" algn="l">
              <a:buFontTx/>
              <a:buNone/>
              <a:defRPr lang="en-US" sz="1600" b="0" i="0" kern="1200" dirty="0" smtClean="0">
                <a:solidFill>
                  <a:schemeClr val="bg1"/>
                </a:solidFill>
                <a:latin typeface="+mn-lt"/>
                <a:ea typeface="+mn-ea"/>
                <a:cs typeface="CiscoSansTT ExtraLight"/>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a:t>Date</a:t>
            </a:r>
          </a:p>
        </p:txBody>
      </p:sp>
      <p:sp>
        <p:nvSpPr>
          <p:cNvPr id="19" name="Text Placeholder 2"/>
          <p:cNvSpPr>
            <a:spLocks noGrp="1"/>
          </p:cNvSpPr>
          <p:nvPr>
            <p:ph type="body" sz="quarter" idx="13" hasCustomPrompt="1"/>
          </p:nvPr>
        </p:nvSpPr>
        <p:spPr>
          <a:xfrm>
            <a:off x="463292" y="3211463"/>
            <a:ext cx="8302625" cy="299001"/>
          </a:xfrm>
          <a:prstGeom prst="rect">
            <a:avLst/>
          </a:prstGeom>
        </p:spPr>
        <p:txBody>
          <a:bodyPr lIns="91420" tIns="45710" rIns="91420" bIns="45710"/>
          <a:lstStyle>
            <a:lvl1pPr marL="0" indent="0">
              <a:buFont typeface="Arial" panose="020B0604020202020204" pitchFamily="34" charset="0"/>
              <a:buNone/>
              <a:defRPr sz="2200" b="0" i="0" baseline="0">
                <a:solidFill>
                  <a:schemeClr val="bg1"/>
                </a:solidFill>
                <a:latin typeface="+mj-lt"/>
                <a:cs typeface="CiscoSansTT ExtraLight"/>
              </a:defRPr>
            </a:lvl1pPr>
            <a:lvl2pPr marL="304781" indent="0">
              <a:buNone/>
              <a:defRPr/>
            </a:lvl2pPr>
            <a:lvl3pPr marL="427401" indent="0">
              <a:buNone/>
              <a:defRPr/>
            </a:lvl3pPr>
            <a:lvl4pPr marL="516694" indent="0">
              <a:buNone/>
              <a:defRPr/>
            </a:lvl4pPr>
            <a:lvl5pPr marL="601221" indent="0">
              <a:buNone/>
              <a:defRPr/>
            </a:lvl5pPr>
          </a:lstStyle>
          <a:p>
            <a:pPr lvl="0"/>
            <a:r>
              <a:rPr lang="en-GB"/>
              <a:t>Subtitle Goes Here</a:t>
            </a:r>
          </a:p>
        </p:txBody>
      </p:sp>
      <p:sp>
        <p:nvSpPr>
          <p:cNvPr id="20" name="Title 1"/>
          <p:cNvSpPr>
            <a:spLocks noGrp="1"/>
          </p:cNvSpPr>
          <p:nvPr>
            <p:ph type="ctrTitle" hasCustomPrompt="1"/>
          </p:nvPr>
        </p:nvSpPr>
        <p:spPr>
          <a:xfrm>
            <a:off x="425765" y="2639977"/>
            <a:ext cx="8340152" cy="644730"/>
          </a:xfrm>
          <a:prstGeom prst="rect">
            <a:avLst/>
          </a:prstGeom>
        </p:spPr>
        <p:txBody>
          <a:bodyPr anchor="b"/>
          <a:lstStyle>
            <a:lvl1pPr marL="0" indent="0" algn="l">
              <a:lnSpc>
                <a:spcPct val="90000"/>
              </a:lnSpc>
              <a:buFont typeface="Arial" panose="020B0604020202020204" pitchFamily="34" charset="0"/>
              <a:buNone/>
              <a:defRPr sz="4000" b="0" i="0" spc="0" baseline="0">
                <a:solidFill>
                  <a:schemeClr val="bg1"/>
                </a:solidFill>
                <a:latin typeface="+mj-lt"/>
                <a:cs typeface="CiscoSansTT ExtraLight"/>
              </a:defRPr>
            </a:lvl1pPr>
          </a:lstStyle>
          <a:p>
            <a:r>
              <a:rPr lang="en-GB"/>
              <a:t>Presentation Title Goes Here</a:t>
            </a:r>
            <a:endParaRPr lang="en-US"/>
          </a:p>
        </p:txBody>
      </p:sp>
      <p:sp>
        <p:nvSpPr>
          <p:cNvPr id="6" name="Freeform 6"/>
          <p:cNvSpPr>
            <a:spLocks noChangeAspect="1" noEditPoints="1"/>
          </p:cNvSpPr>
          <p:nvPr userDrawn="1"/>
        </p:nvSpPr>
        <p:spPr bwMode="auto">
          <a:xfrm>
            <a:off x="469496" y="391308"/>
            <a:ext cx="795528" cy="422625"/>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122942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62301" y="1201738"/>
            <a:ext cx="8277344" cy="3389312"/>
          </a:xfrm>
          <a:prstGeom prst="rect">
            <a:avLst/>
          </a:prstGeom>
        </p:spPr>
        <p:txBody>
          <a:bodyPr lIns="91420" tIns="45710" rIns="91420" bIns="45710">
            <a:noAutofit/>
          </a:bodyPr>
          <a:lstStyle>
            <a:lvl1pPr marL="228600" indent="-171450">
              <a:lnSpc>
                <a:spcPct val="95000"/>
              </a:lnSpc>
              <a:spcBef>
                <a:spcPts val="1110"/>
              </a:spcBef>
              <a:buClr>
                <a:schemeClr val="tx1"/>
              </a:buClr>
              <a:buSzPct val="80000"/>
              <a:buFont typeface="Arial"/>
              <a:buChar char="•"/>
              <a:defRPr sz="2000" b="0" i="0">
                <a:solidFill>
                  <a:schemeClr val="tx1"/>
                </a:solidFill>
                <a:latin typeface="+mn-lt"/>
                <a:ea typeface="CiscoSansTT Thin" charset="0"/>
                <a:cs typeface="CiscoSansTT Thin" charset="0"/>
              </a:defRPr>
            </a:lvl1pPr>
            <a:lvl2pPr marL="457200" indent="-165100">
              <a:lnSpc>
                <a:spcPct val="95000"/>
              </a:lnSpc>
              <a:spcBef>
                <a:spcPts val="450"/>
              </a:spcBef>
              <a:buClr>
                <a:schemeClr val="tx1"/>
              </a:buClr>
              <a:buSzPct val="80000"/>
              <a:buFont typeface="Arial"/>
              <a:buChar char="•"/>
              <a:defRPr sz="1800" b="0" i="0">
                <a:solidFill>
                  <a:schemeClr val="tx1"/>
                </a:solidFill>
                <a:latin typeface="+mn-lt"/>
                <a:ea typeface="CiscoSansTT Thin" charset="0"/>
                <a:cs typeface="CiscoSansTT Thin" charset="0"/>
              </a:defRPr>
            </a:lvl2pPr>
            <a:lvl3pPr marL="685800" indent="-109538">
              <a:buClr>
                <a:schemeClr val="tx1"/>
              </a:buClr>
              <a:buSzPct val="80000"/>
              <a:buFont typeface="Arial"/>
              <a:buChar char="•"/>
              <a:defRPr sz="1600" b="0" i="0">
                <a:solidFill>
                  <a:schemeClr val="tx1"/>
                </a:solidFill>
                <a:latin typeface="+mn-lt"/>
                <a:ea typeface="CiscoSansTT Thin" charset="0"/>
                <a:cs typeface="CiscoSansTT Thin" charset="0"/>
              </a:defRPr>
            </a:lvl3pPr>
            <a:lvl4pPr marL="911035" indent="-171415">
              <a:buClr>
                <a:schemeClr val="tx1"/>
              </a:buClr>
              <a:buSzPct val="80000"/>
              <a:buFont typeface="Arial"/>
              <a:buChar char="•"/>
              <a:defRPr sz="1400" b="0" i="0">
                <a:solidFill>
                  <a:schemeClr val="tx1"/>
                </a:solidFill>
                <a:latin typeface="+mn-lt"/>
                <a:ea typeface="CiscoSansTT Thin" charset="0"/>
                <a:cs typeface="CiscoSansTT Thin" charset="0"/>
              </a:defRPr>
            </a:lvl4pPr>
            <a:lvl5pPr marL="1082450" indent="-168240">
              <a:buClr>
                <a:schemeClr val="tx1"/>
              </a:buClr>
              <a:buSzPct val="80000"/>
              <a:buFont typeface="Arial"/>
              <a:buChar char="•"/>
              <a:defRPr sz="1200" b="0" i="0">
                <a:solidFill>
                  <a:schemeClr val="tx1"/>
                </a:solidFill>
                <a:latin typeface="+mn-lt"/>
                <a:ea typeface="CiscoSansTT Thin" charset="0"/>
                <a:cs typeface="CiscoSansTT Thin" charset="0"/>
              </a:defRPr>
            </a:lvl5pPr>
          </a:lstStyle>
          <a:p>
            <a:pPr lvl="0"/>
            <a:r>
              <a:rPr lang="en-GB"/>
              <a:t>First level</a:t>
            </a:r>
          </a:p>
          <a:p>
            <a:pPr lvl="1"/>
            <a:r>
              <a:rPr lang="en-GB"/>
              <a:t>Second level</a:t>
            </a:r>
          </a:p>
          <a:p>
            <a:pPr lvl="2"/>
            <a:r>
              <a:rPr lang="en-GB"/>
              <a:t>Third level</a:t>
            </a:r>
          </a:p>
          <a:p>
            <a:pPr lvl="3"/>
            <a:r>
              <a:rPr lang="en-GB"/>
              <a:t>Fourth level</a:t>
            </a:r>
          </a:p>
          <a:p>
            <a:pPr lvl="4"/>
            <a:r>
              <a:rPr lang="en-GB"/>
              <a:t>Fifth level</a:t>
            </a:r>
            <a:endParaRPr lang="en-US"/>
          </a:p>
        </p:txBody>
      </p:sp>
      <p:sp>
        <p:nvSpPr>
          <p:cNvPr id="6"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defRPr sz="2800">
                <a:solidFill>
                  <a:schemeClr val="tx2"/>
                </a:solidFill>
              </a:defRPr>
            </a:lvl1pPr>
          </a:lstStyle>
          <a:p>
            <a:pPr lvl="0"/>
            <a:r>
              <a:rPr lang="en-US"/>
              <a:t>Click to edit Master title style</a:t>
            </a:r>
            <a:endParaRPr lang="en-GB"/>
          </a:p>
        </p:txBody>
      </p:sp>
    </p:spTree>
    <p:extLst>
      <p:ext uri="{BB962C8B-B14F-4D97-AF65-F5344CB8AC3E}">
        <p14:creationId xmlns:p14="http://schemas.microsoft.com/office/powerpoint/2010/main" val="3316443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ullet_Heavy Text">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533399" y="1205898"/>
            <a:ext cx="3886200" cy="3083094"/>
          </a:xfrm>
          <a:prstGeom prst="rect">
            <a:avLst/>
          </a:prstGeom>
        </p:spPr>
        <p:txBody>
          <a:bodyPr lIns="0" tIns="45710" rIns="0" bIns="45710">
            <a:noAutofit/>
          </a:bodyPr>
          <a:lstStyle>
            <a:lvl1pPr marL="174625" indent="-117475">
              <a:lnSpc>
                <a:spcPct val="95000"/>
              </a:lnSpc>
              <a:spcBef>
                <a:spcPts val="1110"/>
              </a:spcBef>
              <a:buClr>
                <a:schemeClr val="tx1"/>
              </a:buClr>
              <a:buSzPct val="60000"/>
              <a:buFont typeface="Arial"/>
              <a:buChar char="•"/>
              <a:defRPr sz="2000" b="0" i="0">
                <a:solidFill>
                  <a:schemeClr val="tx1"/>
                </a:solidFill>
                <a:latin typeface="+mn-lt"/>
                <a:cs typeface="CiscoSans ExtraLight"/>
              </a:defRPr>
            </a:lvl1pPr>
            <a:lvl2pPr marL="288925" indent="-114300">
              <a:lnSpc>
                <a:spcPct val="95000"/>
              </a:lnSpc>
              <a:spcBef>
                <a:spcPts val="450"/>
              </a:spcBef>
              <a:buClr>
                <a:schemeClr val="tx1"/>
              </a:buClr>
              <a:buSzPct val="60000"/>
              <a:buFont typeface="Arial"/>
              <a:buChar char="•"/>
              <a:defRPr sz="1800" b="0" i="0">
                <a:solidFill>
                  <a:schemeClr val="tx1"/>
                </a:solidFill>
                <a:latin typeface="+mn-lt"/>
                <a:cs typeface="CiscoSans ExtraLight"/>
              </a:defRPr>
            </a:lvl2pPr>
            <a:lvl3pPr marL="403225" indent="-114300">
              <a:buClr>
                <a:schemeClr val="tx1"/>
              </a:buClr>
              <a:buSzPct val="60000"/>
              <a:buFont typeface="Arial"/>
              <a:buChar char="•"/>
              <a:defRPr sz="1600" b="0" i="0">
                <a:solidFill>
                  <a:schemeClr val="tx1"/>
                </a:solidFill>
                <a:latin typeface="+mn-lt"/>
                <a:cs typeface="CiscoSans ExtraLight"/>
              </a:defRPr>
            </a:lvl3pPr>
            <a:lvl4pPr marL="517525" indent="-114300">
              <a:buClr>
                <a:schemeClr val="tx1"/>
              </a:buClr>
              <a:buSzPct val="60000"/>
              <a:buFont typeface="Arial"/>
              <a:buChar char="•"/>
              <a:defRPr sz="1400" b="0" i="0">
                <a:solidFill>
                  <a:schemeClr val="tx1"/>
                </a:solidFill>
                <a:latin typeface="+mn-lt"/>
                <a:cs typeface="CiscoSans ExtraLight"/>
              </a:defRPr>
            </a:lvl4pPr>
            <a:lvl5pPr marL="631825" indent="-114300">
              <a:buClr>
                <a:schemeClr val="tx1"/>
              </a:buClr>
              <a:buSzPct val="60000"/>
              <a:buFont typeface="Arial"/>
              <a:buChar char="•"/>
              <a:defRPr sz="1200" b="0" i="0">
                <a:solidFill>
                  <a:schemeClr val="tx1"/>
                </a:solidFill>
                <a:latin typeface="+mn-lt"/>
                <a:cs typeface="CiscoSans ExtraLigh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3"/>
          <p:cNvSpPr>
            <a:spLocks noGrp="1"/>
          </p:cNvSpPr>
          <p:nvPr>
            <p:ph type="body" sz="quarter" idx="11"/>
          </p:nvPr>
        </p:nvSpPr>
        <p:spPr>
          <a:xfrm>
            <a:off x="4755866" y="1205898"/>
            <a:ext cx="3886200" cy="3083094"/>
          </a:xfrm>
          <a:prstGeom prst="rect">
            <a:avLst/>
          </a:prstGeom>
        </p:spPr>
        <p:txBody>
          <a:bodyPr lIns="0" tIns="45710" rIns="0" bIns="45710">
            <a:noAutofit/>
          </a:bodyPr>
          <a:lstStyle>
            <a:lvl1pPr marL="174625" indent="-117475">
              <a:lnSpc>
                <a:spcPct val="95000"/>
              </a:lnSpc>
              <a:spcBef>
                <a:spcPts val="1110"/>
              </a:spcBef>
              <a:buClr>
                <a:schemeClr val="tx1"/>
              </a:buClr>
              <a:buSzPct val="60000"/>
              <a:buFont typeface="Arial"/>
              <a:buChar char="•"/>
              <a:defRPr sz="2000" b="0" i="0" baseline="0">
                <a:solidFill>
                  <a:schemeClr val="tx1"/>
                </a:solidFill>
                <a:latin typeface="+mn-lt"/>
                <a:cs typeface="CiscoSans ExtraLight"/>
              </a:defRPr>
            </a:lvl1pPr>
            <a:lvl2pPr marL="288925" indent="-114300">
              <a:lnSpc>
                <a:spcPct val="95000"/>
              </a:lnSpc>
              <a:spcBef>
                <a:spcPts val="450"/>
              </a:spcBef>
              <a:buClr>
                <a:schemeClr val="tx1"/>
              </a:buClr>
              <a:buSzPct val="60000"/>
              <a:buFont typeface="Arial"/>
              <a:buChar char="•"/>
              <a:defRPr sz="1800" b="0" i="0">
                <a:solidFill>
                  <a:schemeClr val="tx1"/>
                </a:solidFill>
                <a:latin typeface="+mn-lt"/>
                <a:cs typeface="CiscoSans ExtraLight"/>
              </a:defRPr>
            </a:lvl2pPr>
            <a:lvl3pPr marL="403225" indent="-114300">
              <a:buClr>
                <a:schemeClr val="tx1"/>
              </a:buClr>
              <a:buSzPct val="60000"/>
              <a:buFont typeface="Arial"/>
              <a:buChar char="•"/>
              <a:defRPr sz="1600" b="0" i="0">
                <a:solidFill>
                  <a:schemeClr val="tx1"/>
                </a:solidFill>
                <a:latin typeface="+mn-lt"/>
                <a:cs typeface="CiscoSans ExtraLight"/>
              </a:defRPr>
            </a:lvl3pPr>
            <a:lvl4pPr marL="517525" indent="-114300">
              <a:buClr>
                <a:schemeClr val="tx1"/>
              </a:buClr>
              <a:buSzPct val="60000"/>
              <a:buFont typeface="Arial"/>
              <a:buChar char="•"/>
              <a:defRPr sz="1400" b="0" i="0">
                <a:solidFill>
                  <a:schemeClr val="tx1"/>
                </a:solidFill>
                <a:latin typeface="+mn-lt"/>
                <a:cs typeface="CiscoSans ExtraLight"/>
              </a:defRPr>
            </a:lvl4pPr>
            <a:lvl5pPr marL="631825" indent="-114300">
              <a:buClr>
                <a:schemeClr val="tx1"/>
              </a:buClr>
              <a:buSzPct val="60000"/>
              <a:buFont typeface="Arial"/>
              <a:buChar char="•"/>
              <a:defRPr sz="1200" b="0" i="0">
                <a:solidFill>
                  <a:schemeClr val="tx1"/>
                </a:solidFill>
                <a:latin typeface="+mn-lt"/>
                <a:cs typeface="CiscoSans ExtraLigh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800">
                <a:solidFill>
                  <a:schemeClr val="tx2"/>
                </a:solidFill>
              </a:defRPr>
            </a:lvl1pPr>
          </a:lstStyle>
          <a:p>
            <a:pPr lvl="0"/>
            <a:r>
              <a:rPr lang="en-US"/>
              <a:t>Click to edit Master title style</a:t>
            </a:r>
            <a:endParaRPr lang="en-GB"/>
          </a:p>
        </p:txBody>
      </p:sp>
    </p:spTree>
    <p:extLst>
      <p:ext uri="{BB962C8B-B14F-4D97-AF65-F5344CB8AC3E}">
        <p14:creationId xmlns:p14="http://schemas.microsoft.com/office/powerpoint/2010/main" val="30880305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_Title only">
    <p:spTree>
      <p:nvGrpSpPr>
        <p:cNvPr id="1" name=""/>
        <p:cNvGrpSpPr/>
        <p:nvPr/>
      </p:nvGrpSpPr>
      <p:grpSpPr>
        <a:xfrm>
          <a:off x="0" y="0"/>
          <a:ext cx="0" cy="0"/>
          <a:chOff x="0" y="0"/>
          <a:chExt cx="0" cy="0"/>
        </a:xfrm>
      </p:grpSpPr>
      <p:sp>
        <p:nvSpPr>
          <p:cNvPr id="3"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defRPr sz="2800">
                <a:solidFill>
                  <a:schemeClr val="tx2"/>
                </a:solidFill>
              </a:defRPr>
            </a:lvl1pPr>
          </a:lstStyle>
          <a:p>
            <a:pPr lvl="0"/>
            <a:r>
              <a:rPr lang="en-US"/>
              <a:t>Click to edit Master title style</a:t>
            </a:r>
            <a:endParaRPr lang="en-GB"/>
          </a:p>
        </p:txBody>
      </p:sp>
    </p:spTree>
    <p:extLst>
      <p:ext uri="{BB962C8B-B14F-4D97-AF65-F5344CB8AC3E}">
        <p14:creationId xmlns:p14="http://schemas.microsoft.com/office/powerpoint/2010/main" val="18967244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4489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Title and Table">
    <p:spTree>
      <p:nvGrpSpPr>
        <p:cNvPr id="1" name=""/>
        <p:cNvGrpSpPr/>
        <p:nvPr/>
      </p:nvGrpSpPr>
      <p:grpSpPr>
        <a:xfrm>
          <a:off x="0" y="0"/>
          <a:ext cx="0" cy="0"/>
          <a:chOff x="0" y="0"/>
          <a:chExt cx="0" cy="0"/>
        </a:xfrm>
      </p:grpSpPr>
      <p:sp>
        <p:nvSpPr>
          <p:cNvPr id="12" name="Table Placeholder 11"/>
          <p:cNvSpPr>
            <a:spLocks noGrp="1"/>
          </p:cNvSpPr>
          <p:nvPr>
            <p:ph type="tbl" sz="quarter" idx="12"/>
          </p:nvPr>
        </p:nvSpPr>
        <p:spPr>
          <a:xfrm>
            <a:off x="533400" y="1347788"/>
            <a:ext cx="8115300" cy="2658728"/>
          </a:xfrm>
          <a:prstGeom prst="rect">
            <a:avLst/>
          </a:prstGeom>
        </p:spPr>
        <p:txBody>
          <a:bodyPr lIns="91420" tIns="45710" rIns="91420" bIns="45710">
            <a:noAutofit/>
          </a:bodyPr>
          <a:lstStyle>
            <a:lvl1pPr marL="0" indent="0" algn="ctr">
              <a:buNone/>
              <a:defRPr sz="2000" baseline="0">
                <a:solidFill>
                  <a:schemeClr val="tx1"/>
                </a:solidFill>
                <a:latin typeface="+mn-lt"/>
              </a:defRPr>
            </a:lvl1pPr>
          </a:lstStyle>
          <a:p>
            <a:pPr lvl="0"/>
            <a:r>
              <a:rPr lang="en-US" noProof="0"/>
              <a:t>Click icon to add table</a:t>
            </a:r>
            <a:endParaRPr lang="en-GB" noProof="0"/>
          </a:p>
        </p:txBody>
      </p:sp>
      <p:sp>
        <p:nvSpPr>
          <p:cNvPr id="6" name="Text Placeholder 9"/>
          <p:cNvSpPr>
            <a:spLocks noGrp="1"/>
          </p:cNvSpPr>
          <p:nvPr>
            <p:ph type="body" sz="quarter" idx="11"/>
          </p:nvPr>
        </p:nvSpPr>
        <p:spPr>
          <a:xfrm>
            <a:off x="437767" y="4148220"/>
            <a:ext cx="7180312" cy="326233"/>
          </a:xfrm>
          <a:prstGeom prst="rect">
            <a:avLst/>
          </a:prstGeom>
        </p:spPr>
        <p:txBody>
          <a:bodyPr wrap="square" lIns="91420" tIns="45710" rIns="91420" bIns="45710" anchor="b" anchorCtr="0">
            <a:noAutofit/>
          </a:bodyPr>
          <a:lstStyle>
            <a:lvl1pPr algn="l" defTabSz="603575">
              <a:lnSpc>
                <a:spcPct val="100000"/>
              </a:lnSpc>
              <a:spcBef>
                <a:spcPct val="50000"/>
              </a:spcBef>
              <a:buNone/>
              <a:defRPr sz="1400" b="0" i="0">
                <a:solidFill>
                  <a:schemeClr val="tx1"/>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a:t>Edit Master text styles</a:t>
            </a:r>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800">
                <a:solidFill>
                  <a:schemeClr val="tx2"/>
                </a:solidFill>
              </a:defRPr>
            </a:lvl1pPr>
          </a:lstStyle>
          <a:p>
            <a:pPr lvl="0"/>
            <a:r>
              <a:rPr lang="en-US"/>
              <a:t>Click to edit Master title style</a:t>
            </a:r>
            <a:endParaRPr lang="en-GB"/>
          </a:p>
        </p:txBody>
      </p:sp>
    </p:spTree>
    <p:extLst>
      <p:ext uri="{BB962C8B-B14F-4D97-AF65-F5344CB8AC3E}">
        <p14:creationId xmlns:p14="http://schemas.microsoft.com/office/powerpoint/2010/main" val="12545634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6" name="Chart Placeholder 2"/>
          <p:cNvSpPr>
            <a:spLocks noGrp="1"/>
          </p:cNvSpPr>
          <p:nvPr>
            <p:ph type="chart" sz="quarter" idx="10"/>
          </p:nvPr>
        </p:nvSpPr>
        <p:spPr>
          <a:xfrm>
            <a:off x="533400" y="1201738"/>
            <a:ext cx="8115300" cy="2808287"/>
          </a:xfrm>
          <a:prstGeom prst="rect">
            <a:avLst/>
          </a:prstGeom>
        </p:spPr>
        <p:txBody>
          <a:bodyPr vert="horz" lIns="91420" tIns="45710" rIns="91420" bIns="45710">
            <a:noAutofit/>
          </a:bodyPr>
          <a:lstStyle>
            <a:lvl1pPr marL="0" indent="0" algn="ctr">
              <a:buNone/>
              <a:defRPr sz="2000" b="0" i="0">
                <a:solidFill>
                  <a:schemeClr val="tx1"/>
                </a:solidFill>
                <a:latin typeface="+mn-lt"/>
                <a:cs typeface="CiscoSans ExtraLight"/>
              </a:defRPr>
            </a:lvl1pPr>
          </a:lstStyle>
          <a:p>
            <a:pPr lvl="0"/>
            <a:r>
              <a:rPr lang="en-US" noProof="0"/>
              <a:t>Click icon to add chart</a:t>
            </a:r>
          </a:p>
        </p:txBody>
      </p:sp>
      <p:sp>
        <p:nvSpPr>
          <p:cNvPr id="7" name="Text Placeholder 9"/>
          <p:cNvSpPr>
            <a:spLocks noGrp="1"/>
          </p:cNvSpPr>
          <p:nvPr>
            <p:ph type="body" sz="quarter" idx="11"/>
          </p:nvPr>
        </p:nvSpPr>
        <p:spPr>
          <a:xfrm>
            <a:off x="437767" y="4148220"/>
            <a:ext cx="7180312" cy="326233"/>
          </a:xfrm>
          <a:prstGeom prst="rect">
            <a:avLst/>
          </a:prstGeom>
        </p:spPr>
        <p:txBody>
          <a:bodyPr wrap="square" lIns="91420" tIns="45710" rIns="91420" bIns="45710" anchor="b" anchorCtr="0">
            <a:noAutofit/>
          </a:bodyPr>
          <a:lstStyle>
            <a:lvl1pPr algn="l" defTabSz="603575">
              <a:lnSpc>
                <a:spcPct val="100000"/>
              </a:lnSpc>
              <a:spcBef>
                <a:spcPct val="50000"/>
              </a:spcBef>
              <a:buNone/>
              <a:defRPr sz="1400" b="0" i="0">
                <a:solidFill>
                  <a:schemeClr val="tx1"/>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a:t>Edit Master text styles</a:t>
            </a:r>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2"/>
                </a:solidFill>
              </a:defRPr>
            </a:lvl1pPr>
          </a:lstStyle>
          <a:p>
            <a:pPr lvl="0"/>
            <a:r>
              <a:rPr lang="en-US"/>
              <a:t>Click to edit Master title style</a:t>
            </a:r>
            <a:endParaRPr lang="en-GB"/>
          </a:p>
        </p:txBody>
      </p:sp>
    </p:spTree>
    <p:extLst>
      <p:ext uri="{BB962C8B-B14F-4D97-AF65-F5344CB8AC3E}">
        <p14:creationId xmlns:p14="http://schemas.microsoft.com/office/powerpoint/2010/main" val="23699458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tx1"/>
                </a:solidFill>
                <a:latin typeface="+mn-lt"/>
                <a:cs typeface="CiscoSans ExtraLight"/>
              </a:defRPr>
            </a:lvl1pPr>
          </a:lstStyle>
          <a:p>
            <a:pPr lvl="0"/>
            <a:r>
              <a:rPr lang="en-US"/>
              <a:t>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2"/>
                </a:solidFill>
              </a:defRPr>
            </a:lvl1pPr>
          </a:lstStyle>
          <a:p>
            <a:pPr lvl="0"/>
            <a:r>
              <a:rPr lang="en-US"/>
              <a:t>Click to edit Master title style</a:t>
            </a:r>
            <a:endParaRPr lang="en-GB"/>
          </a:p>
        </p:txBody>
      </p:sp>
    </p:spTree>
    <p:extLst>
      <p:ext uri="{BB962C8B-B14F-4D97-AF65-F5344CB8AC3E}">
        <p14:creationId xmlns:p14="http://schemas.microsoft.com/office/powerpoint/2010/main" val="3871826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Half_Page_Blank">
    <p:spTree>
      <p:nvGrpSpPr>
        <p:cNvPr id="1" name=""/>
        <p:cNvGrpSpPr/>
        <p:nvPr/>
      </p:nvGrpSpPr>
      <p:grpSpPr>
        <a:xfrm>
          <a:off x="0" y="0"/>
          <a:ext cx="0" cy="0"/>
          <a:chOff x="0" y="0"/>
          <a:chExt cx="0" cy="0"/>
        </a:xfrm>
      </p:grpSpPr>
      <p:sp>
        <p:nvSpPr>
          <p:cNvPr id="5" name="Rectangle 4"/>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bg1"/>
              </a:solidFill>
            </a:endParaRPr>
          </a:p>
        </p:txBody>
      </p:sp>
      <p:sp>
        <p:nvSpPr>
          <p:cNvPr id="4" name="Text Placeholder 3"/>
          <p:cNvSpPr>
            <a:spLocks noGrp="1"/>
          </p:cNvSpPr>
          <p:nvPr>
            <p:ph type="body" sz="quarter" idx="10" hasCustomPrompt="1"/>
          </p:nvPr>
        </p:nvSpPr>
        <p:spPr>
          <a:xfrm>
            <a:off x="462301" y="1665182"/>
            <a:ext cx="3662024" cy="2925868"/>
          </a:xfrm>
          <a:prstGeom prst="rect">
            <a:avLst/>
          </a:prstGeom>
        </p:spPr>
        <p:txBody>
          <a:bodyPr lIns="91420" tIns="45710" rIns="91420" bIns="45710">
            <a:noAutofit/>
          </a:bodyPr>
          <a:lstStyle>
            <a:lvl1pPr marL="174625" indent="-117475">
              <a:lnSpc>
                <a:spcPct val="95000"/>
              </a:lnSpc>
              <a:spcBef>
                <a:spcPts val="1110"/>
              </a:spcBef>
              <a:buClr>
                <a:schemeClr val="tx2"/>
              </a:buClr>
              <a:buSzPct val="60000"/>
              <a:buFont typeface="Arial"/>
              <a:buChar char="•"/>
              <a:defRPr sz="2000" b="0" i="0">
                <a:solidFill>
                  <a:schemeClr val="bg1"/>
                </a:solidFill>
                <a:latin typeface="+mn-lt"/>
                <a:ea typeface="CiscoSansTT Thin" charset="0"/>
                <a:cs typeface="CiscoSansTT Thin" charset="0"/>
              </a:defRPr>
            </a:lvl1pPr>
            <a:lvl2pPr marL="288925" indent="-114300">
              <a:lnSpc>
                <a:spcPct val="95000"/>
              </a:lnSpc>
              <a:spcBef>
                <a:spcPts val="450"/>
              </a:spcBef>
              <a:buClr>
                <a:schemeClr val="tx2"/>
              </a:buClr>
              <a:buSzPct val="60000"/>
              <a:buFont typeface="Arial"/>
              <a:buChar char="•"/>
              <a:defRPr sz="1800" b="0" i="0">
                <a:solidFill>
                  <a:schemeClr val="bg1"/>
                </a:solidFill>
                <a:latin typeface="+mn-lt"/>
                <a:ea typeface="CiscoSansTT Thin" charset="0"/>
                <a:cs typeface="CiscoSansTT Thin" charset="0"/>
              </a:defRPr>
            </a:lvl2pPr>
            <a:lvl3pPr marL="403225" indent="-114300">
              <a:buClr>
                <a:schemeClr val="tx2"/>
              </a:buClr>
              <a:buSzPct val="60000"/>
              <a:buFont typeface="Arial"/>
              <a:buChar char="•"/>
              <a:defRPr sz="1600" b="0" i="0">
                <a:solidFill>
                  <a:schemeClr val="bg1"/>
                </a:solidFill>
                <a:latin typeface="+mn-lt"/>
                <a:ea typeface="CiscoSansTT Thin" charset="0"/>
                <a:cs typeface="CiscoSansTT Thin" charset="0"/>
              </a:defRPr>
            </a:lvl3pPr>
            <a:lvl4pPr marL="517525" indent="-114300">
              <a:buClr>
                <a:schemeClr val="tx2"/>
              </a:buClr>
              <a:buSzPct val="60000"/>
              <a:buFont typeface="Arial"/>
              <a:buChar char="•"/>
              <a:defRPr sz="1400" b="0" i="0">
                <a:solidFill>
                  <a:schemeClr val="bg1"/>
                </a:solidFill>
                <a:latin typeface="+mn-lt"/>
                <a:ea typeface="CiscoSansTT Thin" charset="0"/>
                <a:cs typeface="CiscoSansTT Thin" charset="0"/>
              </a:defRPr>
            </a:lvl4pPr>
            <a:lvl5pPr marL="631825" indent="-114300">
              <a:buClr>
                <a:schemeClr val="tx2"/>
              </a:buClr>
              <a:buSzPct val="60000"/>
              <a:buFont typeface="Arial"/>
              <a:buChar char="•"/>
              <a:defRPr sz="1200" b="0" i="0">
                <a:solidFill>
                  <a:schemeClr val="bg1"/>
                </a:solidFill>
                <a:latin typeface="+mn-lt"/>
                <a:ea typeface="CiscoSansTT Thin" charset="0"/>
                <a:cs typeface="CiscoSansTT Thin" charset="0"/>
              </a:defRPr>
            </a:lvl5pPr>
          </a:lstStyle>
          <a:p>
            <a:pPr lvl="0"/>
            <a:r>
              <a:rPr lang="en-GB"/>
              <a:t>First level</a:t>
            </a:r>
          </a:p>
          <a:p>
            <a:pPr lvl="1"/>
            <a:r>
              <a:rPr lang="en-GB"/>
              <a:t>Second level</a:t>
            </a:r>
          </a:p>
          <a:p>
            <a:pPr lvl="2"/>
            <a:r>
              <a:rPr lang="en-GB"/>
              <a:t>Third level</a:t>
            </a:r>
          </a:p>
          <a:p>
            <a:pPr lvl="3"/>
            <a:r>
              <a:rPr lang="en-GB"/>
              <a:t>Fourth level</a:t>
            </a:r>
          </a:p>
          <a:p>
            <a:pPr lvl="4"/>
            <a:r>
              <a:rPr lang="en-GB"/>
              <a:t>Fifth level</a:t>
            </a:r>
            <a:endParaRPr lang="en-US"/>
          </a:p>
        </p:txBody>
      </p:sp>
      <p:sp>
        <p:nvSpPr>
          <p:cNvPr id="6" name="Title Placeholder 5"/>
          <p:cNvSpPr>
            <a:spLocks noGrp="1"/>
          </p:cNvSpPr>
          <p:nvPr>
            <p:ph type="title"/>
          </p:nvPr>
        </p:nvSpPr>
        <p:spPr bwMode="auto">
          <a:xfrm>
            <a:off x="437766" y="341313"/>
            <a:ext cx="3686559"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defRPr sz="3200">
                <a:solidFill>
                  <a:schemeClr val="bg1"/>
                </a:solidFill>
              </a:defRPr>
            </a:lvl1pPr>
          </a:lstStyle>
          <a:p>
            <a:pPr lvl="0"/>
            <a:r>
              <a:rPr lang="en-US"/>
              <a:t>Click to edit Master title style</a:t>
            </a:r>
            <a:endParaRPr lang="en-GB"/>
          </a:p>
        </p:txBody>
      </p:sp>
      <p:sp>
        <p:nvSpPr>
          <p:cNvPr id="8" name="Rectangle 4"/>
          <p:cNvSpPr>
            <a:spLocks noChangeArrowheads="1"/>
          </p:cNvSpPr>
          <p:nvPr userDrawn="1"/>
        </p:nvSpPr>
        <p:spPr bwMode="ltGray">
          <a:xfrm>
            <a:off x="477679" y="4741653"/>
            <a:ext cx="3568392"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a:solidFill>
                  <a:schemeClr val="accent1">
                    <a:lumMod val="75000"/>
                  </a:schemeClr>
                </a:solidFill>
                <a:latin typeface="+mn-lt"/>
                <a:ea typeface="+mn-ea"/>
                <a:cs typeface="CiscoSans Thin"/>
              </a:rPr>
              <a:t>© 2017  Cisco and/or its affiliates. All rights reserved.   Cisco Confidential</a:t>
            </a:r>
          </a:p>
        </p:txBody>
      </p:sp>
    </p:spTree>
    <p:extLst>
      <p:ext uri="{BB962C8B-B14F-4D97-AF65-F5344CB8AC3E}">
        <p14:creationId xmlns:p14="http://schemas.microsoft.com/office/powerpoint/2010/main" val="3100519972"/>
      </p:ext>
    </p:extLst>
  </p:cSld>
  <p:clrMapOvr>
    <a:masterClrMapping/>
  </p:clrMapOvr>
  <p:extLst>
    <p:ext uri="{DCECCB84-F9BA-43D5-87BE-67443E8EF086}">
      <p15:sldGuideLst xmlns:p15="http://schemas.microsoft.com/office/powerpoint/2012/main">
        <p15:guide id="2" pos="288" userDrawn="1">
          <p15:clr>
            <a:srgbClr val="FBAE40"/>
          </p15:clr>
        </p15:guide>
        <p15:guide id="3" pos="2598"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Half_Page_Text">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mj-lt"/>
            </a:endParaRPr>
          </a:p>
        </p:txBody>
      </p:sp>
      <p:sp>
        <p:nvSpPr>
          <p:cNvPr id="3" name="Title Placeholder 5"/>
          <p:cNvSpPr>
            <a:spLocks noGrp="1"/>
          </p:cNvSpPr>
          <p:nvPr>
            <p:ph type="title"/>
          </p:nvPr>
        </p:nvSpPr>
        <p:spPr bwMode="auto">
          <a:xfrm>
            <a:off x="419100" y="1657350"/>
            <a:ext cx="3827463" cy="1828800"/>
          </a:xfrm>
          <a:prstGeom prst="rect">
            <a:avLst/>
          </a:prstGeom>
          <a:noFill/>
          <a:ln>
            <a:noFill/>
          </a:ln>
          <a:extLs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US"/>
              <a:t>Click to edit Master title style</a:t>
            </a:r>
            <a:endParaRPr lang="en-GB"/>
          </a:p>
        </p:txBody>
      </p:sp>
      <p:sp>
        <p:nvSpPr>
          <p:cNvPr id="6" name="Text Placeholder 5"/>
          <p:cNvSpPr>
            <a:spLocks noGrp="1"/>
          </p:cNvSpPr>
          <p:nvPr>
            <p:ph type="body" sz="quarter" idx="10"/>
          </p:nvPr>
        </p:nvSpPr>
        <p:spPr>
          <a:xfrm>
            <a:off x="5097463" y="531812"/>
            <a:ext cx="3551237" cy="4059237"/>
          </a:xfrm>
          <a:prstGeom prst="rect">
            <a:avLst/>
          </a:prstGeom>
        </p:spPr>
        <p:txBody>
          <a:bodyPr lIns="0" rIns="0" anchor="ctr" anchorCtr="0"/>
          <a:lstStyle>
            <a:lvl1pPr marL="169863" indent="-169863">
              <a:lnSpc>
                <a:spcPct val="100000"/>
              </a:lnSpc>
              <a:buClr>
                <a:schemeClr val="tx1"/>
              </a:buClr>
              <a:buSzPct val="60000"/>
              <a:buFont typeface="Arial" panose="020B0604020202020204" pitchFamily="34" charset="0"/>
              <a:buChar char="•"/>
              <a:tabLst>
                <a:tab pos="228600" algn="l"/>
              </a:tabLst>
              <a:defRPr sz="2400"/>
            </a:lvl1pPr>
            <a:lvl2pPr marL="346075" indent="-171450">
              <a:lnSpc>
                <a:spcPct val="100000"/>
              </a:lnSpc>
              <a:buClr>
                <a:schemeClr val="tx1"/>
              </a:buClr>
              <a:buSzPct val="60000"/>
              <a:buFont typeface="Arial" panose="020B0604020202020204" pitchFamily="34" charset="0"/>
              <a:buChar char="•"/>
              <a:defRPr sz="2400"/>
            </a:lvl2pPr>
            <a:lvl3pPr marL="457200" indent="-117475">
              <a:lnSpc>
                <a:spcPct val="100000"/>
              </a:lnSpc>
              <a:buClr>
                <a:schemeClr val="tx1"/>
              </a:buClr>
              <a:buSzPct val="60000"/>
              <a:buFont typeface="Arial" panose="020B0604020202020204" pitchFamily="34" charset="0"/>
              <a:buChar char="•"/>
              <a:defRPr sz="2000"/>
            </a:lvl3pPr>
            <a:lvl4pPr marL="574675" indent="-117475">
              <a:lnSpc>
                <a:spcPct val="100000"/>
              </a:lnSpc>
              <a:buClr>
                <a:schemeClr val="tx1"/>
              </a:buClr>
              <a:buSzPct val="60000"/>
              <a:buFont typeface="Arial" panose="020B0604020202020204" pitchFamily="34" charset="0"/>
              <a:buChar char="•"/>
              <a:tabLst/>
              <a:defRPr sz="1800"/>
            </a:lvl4pPr>
            <a:lvl5pPr marL="744538" indent="-112713">
              <a:lnSpc>
                <a:spcPct val="100000"/>
              </a:lnSpc>
              <a:buClr>
                <a:schemeClr val="tx1"/>
              </a:buClr>
              <a:buSzPct val="60000"/>
              <a:buFont typeface="Arial" panose="020B0604020202020204" pitchFamily="34" charset="0"/>
              <a:buChar cha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ChangeArrowheads="1"/>
          </p:cNvSpPr>
          <p:nvPr userDrawn="1"/>
        </p:nvSpPr>
        <p:spPr bwMode="ltGray">
          <a:xfrm>
            <a:off x="477679" y="4741653"/>
            <a:ext cx="3466792"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a:solidFill>
                  <a:schemeClr val="accent1">
                    <a:lumMod val="75000"/>
                  </a:schemeClr>
                </a:solidFill>
                <a:latin typeface="+mn-lt"/>
                <a:ea typeface="+mn-ea"/>
                <a:cs typeface="CiscoSans Thin"/>
              </a:rPr>
              <a:t>© 2017  Cisco and/or its affiliates. All rights reserved.   Cisco Confidential</a:t>
            </a:r>
          </a:p>
        </p:txBody>
      </p:sp>
    </p:spTree>
    <p:extLst>
      <p:ext uri="{BB962C8B-B14F-4D97-AF65-F5344CB8AC3E}">
        <p14:creationId xmlns:p14="http://schemas.microsoft.com/office/powerpoint/2010/main" val="4255683545"/>
      </p:ext>
    </p:extLst>
  </p:cSld>
  <p:clrMapOvr>
    <a:masterClrMapping/>
  </p:clrMapOvr>
  <p:extLst>
    <p:ext uri="{DCECCB84-F9BA-43D5-87BE-67443E8EF086}">
      <p15:sldGuideLst xmlns:p15="http://schemas.microsoft.com/office/powerpoint/2012/main">
        <p15:guide id="1" orient="horz" pos="1044">
          <p15:clr>
            <a:srgbClr val="FBAE40"/>
          </p15:clr>
        </p15:guide>
        <p15:guide id="2" pos="264">
          <p15:clr>
            <a:srgbClr val="FBAE40"/>
          </p15:clr>
        </p15:guide>
        <p15:guide id="3" orient="horz" pos="2196" userDrawn="1">
          <p15:clr>
            <a:srgbClr val="FBAE40"/>
          </p15:clr>
        </p15:guide>
        <p15:guide id="4" pos="2675">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Half_Page_Text_2 column">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bg1"/>
              </a:solidFill>
              <a:latin typeface="+mj-lt"/>
            </a:endParaRPr>
          </a:p>
        </p:txBody>
      </p:sp>
      <p:sp>
        <p:nvSpPr>
          <p:cNvPr id="3" name="Title Placeholder 5"/>
          <p:cNvSpPr>
            <a:spLocks noGrp="1"/>
          </p:cNvSpPr>
          <p:nvPr>
            <p:ph type="title"/>
          </p:nvPr>
        </p:nvSpPr>
        <p:spPr bwMode="auto">
          <a:xfrm>
            <a:off x="437766" y="510540"/>
            <a:ext cx="3808797" cy="655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t"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US"/>
              <a:t>Click to edit Master title style</a:t>
            </a:r>
            <a:endParaRPr lang="en-GB"/>
          </a:p>
        </p:txBody>
      </p:sp>
      <p:sp>
        <p:nvSpPr>
          <p:cNvPr id="6" name="Text Placeholder 5"/>
          <p:cNvSpPr>
            <a:spLocks noGrp="1"/>
          </p:cNvSpPr>
          <p:nvPr>
            <p:ph type="body" sz="quarter" idx="10"/>
          </p:nvPr>
        </p:nvSpPr>
        <p:spPr>
          <a:xfrm>
            <a:off x="5097463" y="510540"/>
            <a:ext cx="3551237" cy="4080510"/>
          </a:xfrm>
          <a:prstGeom prst="rect">
            <a:avLst/>
          </a:prstGeom>
        </p:spPr>
        <p:txBody>
          <a:bodyPr lIns="0" rIns="0"/>
          <a:lstStyle>
            <a:lvl1pPr marL="114300" indent="-114300">
              <a:lnSpc>
                <a:spcPct val="100000"/>
              </a:lnSpc>
              <a:buClr>
                <a:schemeClr val="tx1"/>
              </a:buClr>
              <a:buSzPct val="60000"/>
              <a:defRPr sz="2000"/>
            </a:lvl1pPr>
            <a:lvl2pPr marL="228600" indent="-114300">
              <a:lnSpc>
                <a:spcPct val="100000"/>
              </a:lnSpc>
              <a:buClr>
                <a:schemeClr val="tx1"/>
              </a:buClr>
              <a:buSzPct val="60000"/>
              <a:defRPr sz="2000"/>
            </a:lvl2pPr>
            <a:lvl3pPr marL="342900" indent="-114300">
              <a:lnSpc>
                <a:spcPct val="100000"/>
              </a:lnSpc>
              <a:buClr>
                <a:schemeClr val="tx1"/>
              </a:buClr>
              <a:buSzPct val="60000"/>
              <a:defRPr sz="1800"/>
            </a:lvl3pPr>
            <a:lvl4pPr marL="457200" indent="-123825">
              <a:lnSpc>
                <a:spcPct val="100000"/>
              </a:lnSpc>
              <a:buClr>
                <a:schemeClr val="tx1"/>
              </a:buClr>
              <a:buSzPct val="60000"/>
              <a:defRPr sz="1600"/>
            </a:lvl4pPr>
            <a:lvl5pPr marL="574675" indent="-117475">
              <a:lnSpc>
                <a:spcPct val="100000"/>
              </a:lnSpc>
              <a:buClr>
                <a:schemeClr val="tx1"/>
              </a:buClr>
              <a:buSzPct val="60000"/>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1"/>
          </p:nvPr>
        </p:nvSpPr>
        <p:spPr>
          <a:xfrm>
            <a:off x="437766" y="1659842"/>
            <a:ext cx="3808797" cy="2931208"/>
          </a:xfrm>
          <a:prstGeom prst="rect">
            <a:avLst/>
          </a:prstGeom>
        </p:spPr>
        <p:txBody>
          <a:bodyPr/>
          <a:lstStyle>
            <a:lvl1pPr marL="114300" indent="-114300">
              <a:buClr>
                <a:schemeClr val="tx2"/>
              </a:buClr>
              <a:buSzPct val="60000"/>
              <a:defRPr lang="en-US" sz="2000" kern="1200" dirty="0" smtClean="0">
                <a:solidFill>
                  <a:schemeClr val="bg1"/>
                </a:solidFill>
                <a:latin typeface="+mn-lt"/>
                <a:ea typeface="ＭＳ Ｐゴシック" charset="0"/>
                <a:cs typeface="CiscoSans"/>
              </a:defRPr>
            </a:lvl1pPr>
            <a:lvl2pPr marL="228600" indent="-114300">
              <a:buClr>
                <a:schemeClr val="tx2"/>
              </a:buClr>
              <a:buSzPct val="60000"/>
              <a:defRPr sz="2000">
                <a:solidFill>
                  <a:schemeClr val="bg1"/>
                </a:solidFill>
              </a:defRPr>
            </a:lvl2pPr>
            <a:lvl3pPr marL="342900" indent="-114300">
              <a:buClr>
                <a:schemeClr val="tx2"/>
              </a:buClr>
              <a:buSzPct val="60000"/>
              <a:defRPr sz="1800">
                <a:solidFill>
                  <a:schemeClr val="bg1"/>
                </a:solidFill>
              </a:defRPr>
            </a:lvl3pPr>
            <a:lvl4pPr marL="457200" indent="-123825">
              <a:buClr>
                <a:schemeClr val="tx2"/>
              </a:buClr>
              <a:buSzPct val="60000"/>
              <a:defRPr sz="1600">
                <a:solidFill>
                  <a:schemeClr val="bg1"/>
                </a:solidFill>
              </a:defRPr>
            </a:lvl4pPr>
            <a:lvl5pPr marL="574675" indent="-117475">
              <a:buClr>
                <a:schemeClr val="tx2"/>
              </a:buClr>
              <a:buSzPct val="60000"/>
              <a:defRPr sz="16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4"/>
          <p:cNvSpPr>
            <a:spLocks noChangeArrowheads="1"/>
          </p:cNvSpPr>
          <p:nvPr userDrawn="1"/>
        </p:nvSpPr>
        <p:spPr bwMode="ltGray">
          <a:xfrm>
            <a:off x="477678" y="4741653"/>
            <a:ext cx="3359215"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a:solidFill>
                  <a:schemeClr val="accent1">
                    <a:lumMod val="75000"/>
                  </a:schemeClr>
                </a:solidFill>
                <a:latin typeface="+mn-lt"/>
                <a:ea typeface="+mn-ea"/>
                <a:cs typeface="CiscoSans Thin"/>
              </a:rPr>
              <a:t>© 2017  Cisco and/or its affiliates. All rights reserved.   Cisco Confidential</a:t>
            </a:r>
          </a:p>
        </p:txBody>
      </p:sp>
    </p:spTree>
    <p:extLst>
      <p:ext uri="{BB962C8B-B14F-4D97-AF65-F5344CB8AC3E}">
        <p14:creationId xmlns:p14="http://schemas.microsoft.com/office/powerpoint/2010/main" val="2770551288"/>
      </p:ext>
    </p:extLst>
  </p:cSld>
  <p:clrMapOvr>
    <a:masterClrMapping/>
  </p:clrMapOvr>
  <p:extLst>
    <p:ext uri="{DCECCB84-F9BA-43D5-87BE-67443E8EF086}">
      <p15:sldGuideLst xmlns:p15="http://schemas.microsoft.com/office/powerpoint/2012/main">
        <p15:guide id="4" pos="2675">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gue">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ctrTitle" hasCustomPrompt="1"/>
          </p:nvPr>
        </p:nvSpPr>
        <p:spPr>
          <a:xfrm>
            <a:off x="416425" y="915409"/>
            <a:ext cx="7598042"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bg1"/>
                </a:solidFill>
                <a:latin typeface="+mj-lt"/>
                <a:ea typeface="CiscoSansTT Thin" charset="0"/>
                <a:cs typeface="CiscoSansTT Thin" charset="0"/>
              </a:defRPr>
            </a:lvl1pPr>
          </a:lstStyle>
          <a:p>
            <a:r>
              <a:rPr lang="en-GB"/>
              <a:t>Section Title Goes Here</a:t>
            </a:r>
            <a:endParaRPr lang="en-US"/>
          </a:p>
        </p:txBody>
      </p:sp>
    </p:spTree>
    <p:extLst>
      <p:ext uri="{BB962C8B-B14F-4D97-AF65-F5344CB8AC3E}">
        <p14:creationId xmlns:p14="http://schemas.microsoft.com/office/powerpoint/2010/main" val="37121915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Half_Page_Picture_Caption">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US"/>
              <a:t>Click to edit Master title style</a:t>
            </a:r>
            <a:endParaRPr lang="en-GB"/>
          </a:p>
        </p:txBody>
      </p:sp>
      <p:sp>
        <p:nvSpPr>
          <p:cNvPr id="7" name="Picture Placeholder 6"/>
          <p:cNvSpPr>
            <a:spLocks noGrp="1"/>
          </p:cNvSpPr>
          <p:nvPr>
            <p:ph type="pic" sz="quarter" idx="10"/>
          </p:nvPr>
        </p:nvSpPr>
        <p:spPr>
          <a:xfrm>
            <a:off x="5089525" y="531813"/>
            <a:ext cx="3559175" cy="3364846"/>
          </a:xfrm>
          <a:prstGeom prst="rect">
            <a:avLst/>
          </a:prstGeom>
        </p:spPr>
        <p:txBody>
          <a:bodyPr anchor="ctr" anchorCtr="0"/>
          <a:lstStyle>
            <a:lvl1pPr marL="0" indent="0" algn="ctr">
              <a:buNone/>
              <a:defRPr/>
            </a:lvl1pPr>
          </a:lstStyle>
          <a:p>
            <a:r>
              <a:rPr lang="en-US"/>
              <a:t>Click icon to add picture</a:t>
            </a:r>
          </a:p>
        </p:txBody>
      </p:sp>
      <p:sp>
        <p:nvSpPr>
          <p:cNvPr id="9" name="Text Placeholder 8"/>
          <p:cNvSpPr>
            <a:spLocks noGrp="1"/>
          </p:cNvSpPr>
          <p:nvPr>
            <p:ph type="body" sz="quarter" idx="11"/>
          </p:nvPr>
        </p:nvSpPr>
        <p:spPr>
          <a:xfrm>
            <a:off x="5089525" y="4062350"/>
            <a:ext cx="3559175" cy="525145"/>
          </a:xfrm>
          <a:prstGeom prst="rect">
            <a:avLst/>
          </a:prstGeom>
        </p:spPr>
        <p:txBody>
          <a:bodyPr lIns="0" tIns="0" rIns="0" bIns="0"/>
          <a:lstStyle>
            <a:lvl1pPr marL="0" indent="0">
              <a:buNone/>
              <a:defRPr sz="1400"/>
            </a:lvl1pPr>
          </a:lstStyle>
          <a:p>
            <a:pPr lvl="0"/>
            <a:r>
              <a:rPr lang="en-US"/>
              <a:t>Edit Master text styles</a:t>
            </a:r>
          </a:p>
        </p:txBody>
      </p:sp>
      <p:sp>
        <p:nvSpPr>
          <p:cNvPr id="10" name="Rectangle 4"/>
          <p:cNvSpPr>
            <a:spLocks noChangeArrowheads="1"/>
          </p:cNvSpPr>
          <p:nvPr userDrawn="1"/>
        </p:nvSpPr>
        <p:spPr bwMode="ltGray">
          <a:xfrm>
            <a:off x="477679" y="4741653"/>
            <a:ext cx="2863168"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a:solidFill>
                  <a:schemeClr val="accent1">
                    <a:lumMod val="75000"/>
                  </a:schemeClr>
                </a:solidFill>
                <a:latin typeface="+mn-lt"/>
                <a:ea typeface="+mn-ea"/>
                <a:cs typeface="CiscoSans Thin"/>
              </a:rPr>
              <a:t>© 2017  Cisco and/or its affiliates. All rights reserved.   Cisco Confidential</a:t>
            </a:r>
          </a:p>
        </p:txBody>
      </p:sp>
    </p:spTree>
    <p:extLst>
      <p:ext uri="{BB962C8B-B14F-4D97-AF65-F5344CB8AC3E}">
        <p14:creationId xmlns:p14="http://schemas.microsoft.com/office/powerpoint/2010/main" val="3339482647"/>
      </p:ext>
    </p:extLst>
  </p:cSld>
  <p:clrMapOvr>
    <a:masterClrMapping/>
  </p:clrMapOvr>
  <p:extLst>
    <p:ext uri="{DCECCB84-F9BA-43D5-87BE-67443E8EF086}">
      <p15:sldGuideLst xmlns:p15="http://schemas.microsoft.com/office/powerpoint/2012/main">
        <p15:guide id="1" orient="horz" pos="1044" userDrawn="1">
          <p15:clr>
            <a:srgbClr val="FBAE40"/>
          </p15:clr>
        </p15:guide>
        <p15:guide id="2" pos="264" userDrawn="1">
          <p15:clr>
            <a:srgbClr val="FBAE40"/>
          </p15:clr>
        </p15:guide>
        <p15:guide id="3" orient="horz" pos="2193" userDrawn="1">
          <p15:clr>
            <a:srgbClr val="FBAE40"/>
          </p15:clr>
        </p15:guide>
        <p15:guide id="4" pos="2675" userDrawn="1">
          <p15:clr>
            <a:srgbClr val="FBAE40"/>
          </p15:clr>
        </p15:guide>
        <p15:guide id="7" pos="3206"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Half_Page_Picture">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2"/>
              </a:solidFill>
            </a:endParaRPr>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US"/>
              <a:t>Click to edit Master title style</a:t>
            </a:r>
            <a:endParaRPr lang="en-GB"/>
          </a:p>
        </p:txBody>
      </p:sp>
      <p:sp>
        <p:nvSpPr>
          <p:cNvPr id="7" name="Picture Placeholder 6"/>
          <p:cNvSpPr>
            <a:spLocks noGrp="1"/>
          </p:cNvSpPr>
          <p:nvPr>
            <p:ph type="pic" sz="quarter" idx="10"/>
          </p:nvPr>
        </p:nvSpPr>
        <p:spPr>
          <a:xfrm>
            <a:off x="5089525" y="531813"/>
            <a:ext cx="3559175" cy="4059236"/>
          </a:xfrm>
          <a:prstGeom prst="rect">
            <a:avLst/>
          </a:prstGeom>
        </p:spPr>
        <p:txBody>
          <a:bodyPr anchor="ctr" anchorCtr="0"/>
          <a:lstStyle>
            <a:lvl1pPr marL="0" indent="0" algn="ctr">
              <a:buNone/>
              <a:defRPr/>
            </a:lvl1pPr>
          </a:lstStyle>
          <a:p>
            <a:r>
              <a:rPr lang="en-US"/>
              <a:t>Click icon to add picture</a:t>
            </a:r>
          </a:p>
        </p:txBody>
      </p:sp>
      <p:sp>
        <p:nvSpPr>
          <p:cNvPr id="8" name="Rectangle 4"/>
          <p:cNvSpPr>
            <a:spLocks noChangeArrowheads="1"/>
          </p:cNvSpPr>
          <p:nvPr userDrawn="1"/>
        </p:nvSpPr>
        <p:spPr bwMode="ltGray">
          <a:xfrm>
            <a:off x="477679" y="4741653"/>
            <a:ext cx="3263592"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a:solidFill>
                  <a:schemeClr val="accent1">
                    <a:lumMod val="75000"/>
                  </a:schemeClr>
                </a:solidFill>
                <a:latin typeface="+mn-lt"/>
                <a:ea typeface="+mn-ea"/>
                <a:cs typeface="CiscoSans Thin"/>
              </a:rPr>
              <a:t>© 2017  Cisco and/or its affiliates. All rights reserved.   Cisco Confidential</a:t>
            </a:r>
          </a:p>
        </p:txBody>
      </p:sp>
    </p:spTree>
    <p:extLst>
      <p:ext uri="{BB962C8B-B14F-4D97-AF65-F5344CB8AC3E}">
        <p14:creationId xmlns:p14="http://schemas.microsoft.com/office/powerpoint/2010/main" val="1642764624"/>
      </p:ext>
    </p:extLst>
  </p:cSld>
  <p:clrMapOvr>
    <a:masterClrMapping/>
  </p:clrMapOvr>
  <p:extLst>
    <p:ext uri="{DCECCB84-F9BA-43D5-87BE-67443E8EF086}">
      <p15:sldGuideLst xmlns:p15="http://schemas.microsoft.com/office/powerpoint/2012/main">
        <p15:guide id="1" orient="horz" pos="1044">
          <p15:clr>
            <a:srgbClr val="FBAE40"/>
          </p15:clr>
        </p15:guide>
        <p15:guide id="2" pos="26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Half_Page_Headline Only">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bg1"/>
              </a:solidFill>
            </a:endParaRPr>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US"/>
              <a:t>Click to edit Master title style</a:t>
            </a:r>
            <a:endParaRPr lang="en-GB"/>
          </a:p>
        </p:txBody>
      </p:sp>
      <p:sp>
        <p:nvSpPr>
          <p:cNvPr id="8" name="Rectangle 4"/>
          <p:cNvSpPr>
            <a:spLocks noChangeArrowheads="1"/>
          </p:cNvSpPr>
          <p:nvPr userDrawn="1"/>
        </p:nvSpPr>
        <p:spPr bwMode="ltGray">
          <a:xfrm>
            <a:off x="477678" y="4741653"/>
            <a:ext cx="2946839"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a:solidFill>
                  <a:schemeClr val="accent1">
                    <a:lumMod val="75000"/>
                  </a:schemeClr>
                </a:solidFill>
                <a:latin typeface="+mn-lt"/>
                <a:ea typeface="+mn-ea"/>
                <a:cs typeface="CiscoSans Thin"/>
              </a:rPr>
              <a:t>© 2017  Cisco and/or its affiliates. All rights reserved.   Cisco Confidential</a:t>
            </a:r>
          </a:p>
        </p:txBody>
      </p:sp>
    </p:spTree>
    <p:extLst>
      <p:ext uri="{BB962C8B-B14F-4D97-AF65-F5344CB8AC3E}">
        <p14:creationId xmlns:p14="http://schemas.microsoft.com/office/powerpoint/2010/main" val="1884465524"/>
      </p:ext>
    </p:extLst>
  </p:cSld>
  <p:clrMapOvr>
    <a:masterClrMapping/>
  </p:clrMapOvr>
  <p:extLst>
    <p:ext uri="{DCECCB84-F9BA-43D5-87BE-67443E8EF086}">
      <p15:sldGuideLst xmlns:p15="http://schemas.microsoft.com/office/powerpoint/2012/main">
        <p15:guide id="1" orient="horz" pos="104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Half_Page_Picture_Full">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US"/>
              <a:t>Click to edit Master title style</a:t>
            </a:r>
            <a:endParaRPr lang="en-GB"/>
          </a:p>
        </p:txBody>
      </p:sp>
      <p:sp>
        <p:nvSpPr>
          <p:cNvPr id="7" name="Picture Placeholder 6"/>
          <p:cNvSpPr>
            <a:spLocks noGrp="1"/>
          </p:cNvSpPr>
          <p:nvPr>
            <p:ph type="pic" sz="quarter" idx="10"/>
          </p:nvPr>
        </p:nvSpPr>
        <p:spPr>
          <a:xfrm>
            <a:off x="4580092" y="0"/>
            <a:ext cx="4563907" cy="5143500"/>
          </a:xfrm>
          <a:prstGeom prst="rect">
            <a:avLst/>
          </a:prstGeom>
        </p:spPr>
        <p:txBody>
          <a:bodyPr anchor="ctr" anchorCtr="0"/>
          <a:lstStyle>
            <a:lvl1pPr marL="0" indent="0" algn="ctr">
              <a:buNone/>
              <a:defRPr/>
            </a:lvl1pPr>
          </a:lstStyle>
          <a:p>
            <a:r>
              <a:rPr lang="en-US"/>
              <a:t>Click icon to add picture</a:t>
            </a:r>
          </a:p>
        </p:txBody>
      </p:sp>
      <p:sp>
        <p:nvSpPr>
          <p:cNvPr id="8" name="Rectangle 4"/>
          <p:cNvSpPr>
            <a:spLocks noChangeArrowheads="1"/>
          </p:cNvSpPr>
          <p:nvPr userDrawn="1"/>
        </p:nvSpPr>
        <p:spPr bwMode="ltGray">
          <a:xfrm>
            <a:off x="477679" y="4741653"/>
            <a:ext cx="3299450"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a:solidFill>
                  <a:schemeClr val="accent1">
                    <a:lumMod val="75000"/>
                  </a:schemeClr>
                </a:solidFill>
                <a:latin typeface="+mn-lt"/>
                <a:ea typeface="+mn-ea"/>
                <a:cs typeface="CiscoSans Thin"/>
              </a:rPr>
              <a:t>© 2017  Cisco and/or its affiliates. All rights reserved.   Cisco Confidential</a:t>
            </a:r>
          </a:p>
        </p:txBody>
      </p:sp>
    </p:spTree>
    <p:extLst>
      <p:ext uri="{BB962C8B-B14F-4D97-AF65-F5344CB8AC3E}">
        <p14:creationId xmlns:p14="http://schemas.microsoft.com/office/powerpoint/2010/main" val="1538180873"/>
      </p:ext>
    </p:extLst>
  </p:cSld>
  <p:clrMapOvr>
    <a:masterClrMapping/>
  </p:clrMapOvr>
  <p:extLst>
    <p:ext uri="{DCECCB84-F9BA-43D5-87BE-67443E8EF086}">
      <p15:sldGuideLst xmlns:p15="http://schemas.microsoft.com/office/powerpoint/2012/main">
        <p15:guide id="1" orient="horz" pos="104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_Half_Page_Chart">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US"/>
              <a:t>Click to edit Master title style</a:t>
            </a:r>
            <a:endParaRPr lang="en-GB"/>
          </a:p>
        </p:txBody>
      </p:sp>
      <p:sp>
        <p:nvSpPr>
          <p:cNvPr id="6" name="Chart Placeholder 5"/>
          <p:cNvSpPr>
            <a:spLocks noGrp="1"/>
          </p:cNvSpPr>
          <p:nvPr>
            <p:ph type="chart" sz="quarter" idx="10"/>
          </p:nvPr>
        </p:nvSpPr>
        <p:spPr>
          <a:xfrm>
            <a:off x="5089525" y="503238"/>
            <a:ext cx="3559175" cy="4087812"/>
          </a:xfrm>
          <a:prstGeom prst="rect">
            <a:avLst/>
          </a:prstGeom>
        </p:spPr>
        <p:txBody>
          <a:bodyPr anchor="ctr" anchorCtr="0"/>
          <a:lstStyle>
            <a:lvl1pPr marL="0" indent="0" algn="ctr">
              <a:buNone/>
              <a:defRPr/>
            </a:lvl1pPr>
          </a:lstStyle>
          <a:p>
            <a:r>
              <a:rPr lang="en-US"/>
              <a:t>Click icon to add chart</a:t>
            </a:r>
          </a:p>
        </p:txBody>
      </p:sp>
      <p:sp>
        <p:nvSpPr>
          <p:cNvPr id="8" name="Rectangle 4"/>
          <p:cNvSpPr>
            <a:spLocks noChangeArrowheads="1"/>
          </p:cNvSpPr>
          <p:nvPr userDrawn="1"/>
        </p:nvSpPr>
        <p:spPr bwMode="ltGray">
          <a:xfrm>
            <a:off x="477678" y="4741653"/>
            <a:ext cx="3179921"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a:solidFill>
                  <a:schemeClr val="accent1">
                    <a:lumMod val="75000"/>
                  </a:schemeClr>
                </a:solidFill>
                <a:latin typeface="+mn-lt"/>
                <a:ea typeface="+mn-ea"/>
                <a:cs typeface="CiscoSans Thin"/>
              </a:rPr>
              <a:t>© 2017  Cisco and/or its affiliates. All rights reserved.   Cisco Confidential</a:t>
            </a:r>
          </a:p>
        </p:txBody>
      </p:sp>
    </p:spTree>
    <p:extLst>
      <p:ext uri="{BB962C8B-B14F-4D97-AF65-F5344CB8AC3E}">
        <p14:creationId xmlns:p14="http://schemas.microsoft.com/office/powerpoint/2010/main" val="1301836755"/>
      </p:ext>
    </p:extLst>
  </p:cSld>
  <p:clrMapOvr>
    <a:masterClrMapping/>
  </p:clrMapOvr>
  <p:extLst>
    <p:ext uri="{DCECCB84-F9BA-43D5-87BE-67443E8EF086}">
      <p15:sldGuideLst xmlns:p15="http://schemas.microsoft.com/office/powerpoint/2012/main">
        <p15:guide id="3" orient="horz" pos="2196" userDrawn="1">
          <p15:clr>
            <a:srgbClr val="FBAE40"/>
          </p15:clr>
        </p15:guide>
        <p15:guide id="4" pos="2675">
          <p15:clr>
            <a:srgbClr val="FBAE40"/>
          </p15:clr>
        </p15:guide>
        <p15:guide id="7" pos="3206">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9_Half_Page_Table">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US"/>
              <a:t>Click to edit Master title style</a:t>
            </a:r>
            <a:endParaRPr lang="en-GB"/>
          </a:p>
        </p:txBody>
      </p:sp>
      <p:sp>
        <p:nvSpPr>
          <p:cNvPr id="7" name="Table Placeholder 6"/>
          <p:cNvSpPr>
            <a:spLocks noGrp="1"/>
          </p:cNvSpPr>
          <p:nvPr>
            <p:ph type="tbl" sz="quarter" idx="10"/>
          </p:nvPr>
        </p:nvSpPr>
        <p:spPr>
          <a:xfrm>
            <a:off x="5089525" y="503238"/>
            <a:ext cx="3559175" cy="4087812"/>
          </a:xfrm>
          <a:prstGeom prst="rect">
            <a:avLst/>
          </a:prstGeom>
        </p:spPr>
        <p:txBody>
          <a:bodyPr anchor="ctr" anchorCtr="0"/>
          <a:lstStyle>
            <a:lvl1pPr marL="0" indent="0" algn="ctr">
              <a:buNone/>
              <a:defRPr/>
            </a:lvl1pPr>
          </a:lstStyle>
          <a:p>
            <a:r>
              <a:rPr lang="en-US"/>
              <a:t>Click icon to add table</a:t>
            </a:r>
          </a:p>
        </p:txBody>
      </p:sp>
      <p:sp>
        <p:nvSpPr>
          <p:cNvPr id="8" name="Rectangle 4"/>
          <p:cNvSpPr>
            <a:spLocks noChangeArrowheads="1"/>
          </p:cNvSpPr>
          <p:nvPr userDrawn="1"/>
        </p:nvSpPr>
        <p:spPr bwMode="ltGray">
          <a:xfrm>
            <a:off x="477678" y="4741653"/>
            <a:ext cx="3407027"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a:solidFill>
                  <a:schemeClr val="accent1">
                    <a:lumMod val="75000"/>
                  </a:schemeClr>
                </a:solidFill>
                <a:latin typeface="+mn-lt"/>
                <a:ea typeface="+mn-ea"/>
                <a:cs typeface="CiscoSans Thin"/>
              </a:rPr>
              <a:t>© 2017  Cisco and/or its affiliates. All rights reserved.   Cisco Confidential</a:t>
            </a:r>
          </a:p>
        </p:txBody>
      </p:sp>
    </p:spTree>
    <p:extLst>
      <p:ext uri="{BB962C8B-B14F-4D97-AF65-F5344CB8AC3E}">
        <p14:creationId xmlns:p14="http://schemas.microsoft.com/office/powerpoint/2010/main" val="1991378711"/>
      </p:ext>
    </p:extLst>
  </p:cSld>
  <p:clrMapOvr>
    <a:masterClrMapping/>
  </p:clrMapOvr>
  <p:extLst>
    <p:ext uri="{DCECCB84-F9BA-43D5-87BE-67443E8EF086}">
      <p15:sldGuideLst xmlns:p15="http://schemas.microsoft.com/office/powerpoint/2012/main">
        <p15:guide id="1" orient="horz" pos="1044">
          <p15:clr>
            <a:srgbClr val="FBAE40"/>
          </p15:clr>
        </p15:guide>
        <p15:guide id="3" orient="horz" pos="2196">
          <p15:clr>
            <a:srgbClr val="FBAE40"/>
          </p15:clr>
        </p15:guide>
        <p15:guide id="4" pos="2675">
          <p15:clr>
            <a:srgbClr val="FBAE40"/>
          </p15:clr>
        </p15:guide>
        <p15:guide id="7" pos="3206">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6"/>
          <p:cNvSpPr>
            <a:spLocks noChangeAspect="1" noEditPoints="1"/>
          </p:cNvSpPr>
          <p:nvPr userDrawn="1"/>
        </p:nvSpPr>
        <p:spPr bwMode="auto">
          <a:xfrm>
            <a:off x="3762994" y="2129076"/>
            <a:ext cx="1618012" cy="859571"/>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9587595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422ABC-C205-42E1-A128-B839ED9ED7D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ACE8914-CC7A-422D-B228-D9A0A7FDE77C}"/>
              </a:ext>
            </a:extLst>
          </p:cNvPr>
          <p:cNvSpPr>
            <a:spLocks noGrp="1"/>
          </p:cNvSpPr>
          <p:nvPr>
            <p:ph sz="half" idx="1"/>
          </p:nvPr>
        </p:nvSpPr>
        <p:spPr>
          <a:xfrm>
            <a:off x="628650" y="1369219"/>
            <a:ext cx="3886200" cy="326350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31972C3A-6264-4235-8C90-8F313DA4FFC2}"/>
              </a:ext>
            </a:extLst>
          </p:cNvPr>
          <p:cNvSpPr>
            <a:spLocks noGrp="1"/>
          </p:cNvSpPr>
          <p:nvPr>
            <p:ph sz="half" idx="2"/>
          </p:nvPr>
        </p:nvSpPr>
        <p:spPr>
          <a:xfrm>
            <a:off x="4629150" y="1369219"/>
            <a:ext cx="3886200" cy="326350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45A722D4-C4D3-47AB-8281-FF0C8DD2C07F}"/>
              </a:ext>
            </a:extLst>
          </p:cNvPr>
          <p:cNvSpPr>
            <a:spLocks noGrp="1"/>
          </p:cNvSpPr>
          <p:nvPr>
            <p:ph type="dt" sz="half" idx="10"/>
          </p:nvPr>
        </p:nvSpPr>
        <p:spPr/>
        <p:txBody>
          <a:bodyPr/>
          <a:lstStyle/>
          <a:p>
            <a:fld id="{0758F75B-4AC6-4426-8DE2-247BF97C9A41}" type="datetimeFigureOut">
              <a:rPr lang="fr-FR" smtClean="0"/>
              <a:t>09/06/2020</a:t>
            </a:fld>
            <a:endParaRPr lang="fr-FR"/>
          </a:p>
        </p:txBody>
      </p:sp>
      <p:sp>
        <p:nvSpPr>
          <p:cNvPr id="6" name="Espace réservé du pied de page 5">
            <a:extLst>
              <a:ext uri="{FF2B5EF4-FFF2-40B4-BE49-F238E27FC236}">
                <a16:creationId xmlns:a16="http://schemas.microsoft.com/office/drawing/2014/main" id="{E84263E8-409D-45D4-9F01-142EE5BF942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0E80D8D-6710-4068-B2D0-C160B48F7105}"/>
              </a:ext>
            </a:extLst>
          </p:cNvPr>
          <p:cNvSpPr>
            <a:spLocks noGrp="1"/>
          </p:cNvSpPr>
          <p:nvPr>
            <p:ph type="sldNum" sz="quarter" idx="12"/>
          </p:nvPr>
        </p:nvSpPr>
        <p:spPr/>
        <p:txBody>
          <a:bodyPr/>
          <a:lstStyle/>
          <a:p>
            <a:fld id="{878A96BA-7055-498E-BDB2-03F3C2BD32B7}" type="slidenum">
              <a:rPr lang="fr-FR" smtClean="0"/>
              <a:t>‹N°›</a:t>
            </a:fld>
            <a:endParaRPr lang="fr-FR"/>
          </a:p>
        </p:txBody>
      </p:sp>
    </p:spTree>
    <p:extLst>
      <p:ext uri="{BB962C8B-B14F-4D97-AF65-F5344CB8AC3E}">
        <p14:creationId xmlns:p14="http://schemas.microsoft.com/office/powerpoint/2010/main" val="9724249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Mai 2020">
    <p:spTree>
      <p:nvGrpSpPr>
        <p:cNvPr id="1" name=""/>
        <p:cNvGrpSpPr/>
        <p:nvPr/>
      </p:nvGrpSpPr>
      <p:grpSpPr>
        <a:xfrm>
          <a:off x="0" y="0"/>
          <a:ext cx="0" cy="0"/>
          <a:chOff x="0" y="0"/>
          <a:chExt cx="0" cy="0"/>
        </a:xfrm>
      </p:grpSpPr>
      <p:sp>
        <p:nvSpPr>
          <p:cNvPr id="1792" name="Zone de texte 1791"/>
          <p:cNvSpPr txBox="1"/>
          <p:nvPr/>
        </p:nvSpPr>
        <p:spPr>
          <a:xfrm>
            <a:off x="409909" y="815717"/>
            <a:ext cx="1371600" cy="288036"/>
          </a:xfrm>
          <a:prstGeom prst="rect">
            <a:avLst/>
          </a:prstGeom>
          <a:noFill/>
        </p:spPr>
        <p:txBody>
          <a:bodyPr wrap="square" tIns="0" bIns="0" rtlCol="0" anchor="ctr">
            <a:noAutofit/>
          </a:bodyPr>
          <a:lstStyle/>
          <a:p>
            <a:pPr algn="l" rtl="0"/>
            <a:r>
              <a:rPr lang="fr-FR" sz="975" b="0" noProof="1">
                <a:solidFill>
                  <a:schemeClr val="tx1"/>
                </a:solidFill>
              </a:rPr>
              <a:t>1 Juin</a:t>
            </a:r>
          </a:p>
        </p:txBody>
      </p:sp>
      <p:sp>
        <p:nvSpPr>
          <p:cNvPr id="1793" name="Zone de texte 1792"/>
          <p:cNvSpPr txBox="1"/>
          <p:nvPr/>
        </p:nvSpPr>
        <p:spPr>
          <a:xfrm>
            <a:off x="1786756" y="815717"/>
            <a:ext cx="1371600" cy="288036"/>
          </a:xfrm>
          <a:prstGeom prst="rect">
            <a:avLst/>
          </a:prstGeom>
          <a:noFill/>
        </p:spPr>
        <p:txBody>
          <a:bodyPr wrap="square" tIns="0" bIns="0" rtlCol="0" anchor="ctr">
            <a:noAutofit/>
          </a:bodyPr>
          <a:lstStyle>
            <a:defPPr>
              <a:defRPr lang="en-US"/>
            </a:defPPr>
            <a:lvl1pPr>
              <a:defRPr sz="1300" b="0"/>
            </a:lvl1pPr>
          </a:lstStyle>
          <a:p>
            <a:pPr algn="l" rtl="0"/>
            <a:r>
              <a:rPr lang="fr-FR" sz="975" b="0" noProof="1">
                <a:solidFill>
                  <a:schemeClr val="tx1"/>
                </a:solidFill>
              </a:rPr>
              <a:t>2</a:t>
            </a:r>
          </a:p>
        </p:txBody>
      </p:sp>
      <p:sp>
        <p:nvSpPr>
          <p:cNvPr id="1794" name="Zone de texte 1793"/>
          <p:cNvSpPr txBox="1"/>
          <p:nvPr/>
        </p:nvSpPr>
        <p:spPr>
          <a:xfrm>
            <a:off x="3192519" y="815717"/>
            <a:ext cx="1371600" cy="288036"/>
          </a:xfrm>
          <a:prstGeom prst="rect">
            <a:avLst/>
          </a:prstGeom>
          <a:noFill/>
        </p:spPr>
        <p:txBody>
          <a:bodyPr wrap="square" tIns="0" bIns="0" rtlCol="0" anchor="ctr">
            <a:noAutofit/>
          </a:bodyPr>
          <a:lstStyle>
            <a:defPPr>
              <a:defRPr lang="en-US"/>
            </a:defPPr>
            <a:lvl1pPr lvl="0">
              <a:defRPr sz="1300" b="0"/>
            </a:lvl1pPr>
          </a:lstStyle>
          <a:p>
            <a:pPr marL="0" marR="0" lvl="0" indent="0" algn="l" defTabSz="685800" rtl="0" eaLnBrk="1" fontAlgn="auto" latinLnBrk="0" hangingPunct="1">
              <a:lnSpc>
                <a:spcPct val="100000"/>
              </a:lnSpc>
              <a:spcBef>
                <a:spcPts val="0"/>
              </a:spcBef>
              <a:spcAft>
                <a:spcPts val="0"/>
              </a:spcAft>
              <a:buClrTx/>
              <a:buSzTx/>
              <a:buFontTx/>
              <a:buNone/>
              <a:tabLst/>
              <a:defRPr/>
            </a:pPr>
            <a:r>
              <a:rPr lang="fr-FR" sz="975" b="0" kern="1200" cap="none" spc="0" noProof="1">
                <a:ln w="0"/>
                <a:solidFill>
                  <a:schemeClr val="tx1"/>
                </a:solidFill>
                <a:effectLst/>
                <a:latin typeface="+mn-lt"/>
                <a:ea typeface="+mn-ea"/>
                <a:cs typeface="+mn-cs"/>
              </a:rPr>
              <a:t>3</a:t>
            </a:r>
          </a:p>
        </p:txBody>
      </p:sp>
      <p:sp>
        <p:nvSpPr>
          <p:cNvPr id="1795" name="Zone de texte 1794"/>
          <p:cNvSpPr txBox="1"/>
          <p:nvPr/>
        </p:nvSpPr>
        <p:spPr>
          <a:xfrm>
            <a:off x="4571999" y="815717"/>
            <a:ext cx="1371600" cy="288036"/>
          </a:xfrm>
          <a:prstGeom prst="rect">
            <a:avLst/>
          </a:prstGeom>
          <a:noFill/>
        </p:spPr>
        <p:txBody>
          <a:bodyPr wrap="square" tIns="0" bIns="0" rtlCol="0" anchor="ctr">
            <a:noAutofit/>
          </a:bodyPr>
          <a:lstStyle>
            <a:defPPr>
              <a:defRPr lang="en-US"/>
            </a:defPPr>
            <a:lvl1pPr lvl="0">
              <a:defRPr sz="1300" b="0"/>
            </a:lvl1pPr>
          </a:lstStyle>
          <a:p>
            <a:pPr lvl="0" rtl="0"/>
            <a:r>
              <a:rPr lang="fr-FR" sz="975" noProof="1">
                <a:solidFill>
                  <a:schemeClr val="tx1"/>
                </a:solidFill>
              </a:rPr>
              <a:t>4</a:t>
            </a:r>
          </a:p>
        </p:txBody>
      </p:sp>
      <p:sp>
        <p:nvSpPr>
          <p:cNvPr id="1796" name="Zone de texte 1795"/>
          <p:cNvSpPr txBox="1"/>
          <p:nvPr/>
        </p:nvSpPr>
        <p:spPr>
          <a:xfrm>
            <a:off x="5972502" y="815717"/>
            <a:ext cx="1371600" cy="288036"/>
          </a:xfrm>
          <a:prstGeom prst="rect">
            <a:avLst/>
          </a:prstGeom>
          <a:noFill/>
        </p:spPr>
        <p:txBody>
          <a:bodyPr wrap="square" tIns="0" bIns="0" rtlCol="0" anchor="ctr">
            <a:noAutofit/>
          </a:bodyPr>
          <a:lstStyle/>
          <a:p>
            <a:pPr algn="l" rtl="0"/>
            <a:r>
              <a:rPr lang="fr-FR" sz="1050" noProof="1">
                <a:solidFill>
                  <a:schemeClr val="tx1"/>
                </a:solidFill>
                <a:effectLst>
                  <a:outerShdw blurRad="38100" dist="38100" dir="2700000" algn="tl">
                    <a:srgbClr val="000000">
                      <a:alpha val="43137"/>
                    </a:srgbClr>
                  </a:outerShdw>
                </a:effectLst>
              </a:rPr>
              <a:t>5</a:t>
            </a:r>
            <a:endParaRPr lang="fr-FR" sz="975" b="0" noProof="1">
              <a:solidFill>
                <a:schemeClr val="tx1"/>
              </a:solidFill>
              <a:effectLst>
                <a:outerShdw blurRad="38100" dist="38100" dir="2700000" algn="tl">
                  <a:srgbClr val="000000">
                    <a:alpha val="43137"/>
                  </a:srgbClr>
                </a:outerShdw>
              </a:effectLst>
            </a:endParaRPr>
          </a:p>
        </p:txBody>
      </p:sp>
      <p:sp>
        <p:nvSpPr>
          <p:cNvPr id="1797" name="Zone de texte 1796"/>
          <p:cNvSpPr txBox="1"/>
          <p:nvPr/>
        </p:nvSpPr>
        <p:spPr>
          <a:xfrm>
            <a:off x="7369175" y="815717"/>
            <a:ext cx="1371600" cy="288036"/>
          </a:xfrm>
          <a:prstGeom prst="rect">
            <a:avLst/>
          </a:prstGeom>
          <a:noFill/>
        </p:spPr>
        <p:txBody>
          <a:bodyPr wrap="square" tIns="0" bIns="0" rtlCol="0" anchor="ctr">
            <a:noAutofit/>
          </a:bodyPr>
          <a:lstStyle/>
          <a:p>
            <a:pPr algn="l" rtl="0"/>
            <a:r>
              <a:rPr lang="fr-FR" sz="975" b="0" noProof="1">
                <a:solidFill>
                  <a:schemeClr val="tx1"/>
                </a:solidFill>
              </a:rPr>
              <a:t>6/7</a:t>
            </a:r>
          </a:p>
        </p:txBody>
      </p:sp>
      <p:sp>
        <p:nvSpPr>
          <p:cNvPr id="1798" name="Zone de texte 1797"/>
          <p:cNvSpPr txBox="1"/>
          <p:nvPr/>
        </p:nvSpPr>
        <p:spPr>
          <a:xfrm>
            <a:off x="409911" y="1501902"/>
            <a:ext cx="1371600" cy="288036"/>
          </a:xfrm>
          <a:prstGeom prst="rect">
            <a:avLst/>
          </a:prstGeom>
          <a:noFill/>
        </p:spPr>
        <p:txBody>
          <a:bodyPr wrap="square" tIns="0" bIns="0" rtlCol="0" anchor="ctr">
            <a:noAutofit/>
          </a:bodyPr>
          <a:lstStyle/>
          <a:p>
            <a:pPr algn="l" rtl="0"/>
            <a:r>
              <a:rPr lang="fr-FR" sz="975" b="0" noProof="1">
                <a:solidFill>
                  <a:schemeClr val="tx1"/>
                </a:solidFill>
              </a:rPr>
              <a:t>8</a:t>
            </a:r>
          </a:p>
        </p:txBody>
      </p:sp>
      <p:sp>
        <p:nvSpPr>
          <p:cNvPr id="1799" name="Zone de texte 1798"/>
          <p:cNvSpPr txBox="1"/>
          <p:nvPr/>
        </p:nvSpPr>
        <p:spPr>
          <a:xfrm>
            <a:off x="1786756" y="1501902"/>
            <a:ext cx="1371600" cy="288036"/>
          </a:xfrm>
          <a:prstGeom prst="rect">
            <a:avLst/>
          </a:prstGeom>
          <a:noFill/>
        </p:spPr>
        <p:txBody>
          <a:bodyPr wrap="square" tIns="0" bIns="0" rtlCol="0" anchor="ctr">
            <a:noAutofit/>
          </a:bodyPr>
          <a:lstStyle/>
          <a:p>
            <a:pPr algn="l" rtl="0"/>
            <a:r>
              <a:rPr lang="fr-FR" sz="975" b="0" noProof="1">
                <a:solidFill>
                  <a:schemeClr val="tx1"/>
                </a:solidFill>
              </a:rPr>
              <a:t>8</a:t>
            </a:r>
          </a:p>
        </p:txBody>
      </p:sp>
      <p:sp>
        <p:nvSpPr>
          <p:cNvPr id="1800" name="Zone de texte 1799"/>
          <p:cNvSpPr txBox="1"/>
          <p:nvPr/>
        </p:nvSpPr>
        <p:spPr>
          <a:xfrm>
            <a:off x="3192519" y="1501902"/>
            <a:ext cx="1371600" cy="288036"/>
          </a:xfrm>
          <a:prstGeom prst="rect">
            <a:avLst/>
          </a:prstGeom>
          <a:noFill/>
        </p:spPr>
        <p:txBody>
          <a:bodyPr wrap="square" tIns="0" bIns="0" rtlCol="0" anchor="ctr">
            <a:noAutofit/>
          </a:bodyPr>
          <a:lstStyle/>
          <a:p>
            <a:pPr algn="l" rtl="0"/>
            <a:r>
              <a:rPr lang="fr-FR" sz="975" b="0" noProof="1">
                <a:solidFill>
                  <a:schemeClr val="tx1"/>
                </a:solidFill>
              </a:rPr>
              <a:t>10</a:t>
            </a:r>
          </a:p>
        </p:txBody>
      </p:sp>
      <p:sp>
        <p:nvSpPr>
          <p:cNvPr id="1801" name="Zone de texte 1800"/>
          <p:cNvSpPr txBox="1"/>
          <p:nvPr/>
        </p:nvSpPr>
        <p:spPr>
          <a:xfrm>
            <a:off x="4571999" y="1501902"/>
            <a:ext cx="1371600" cy="288036"/>
          </a:xfrm>
          <a:prstGeom prst="rect">
            <a:avLst/>
          </a:prstGeom>
          <a:noFill/>
        </p:spPr>
        <p:txBody>
          <a:bodyPr wrap="square" tIns="0" bIns="0" rtlCol="0" anchor="ctr">
            <a:noAutofit/>
          </a:bodyPr>
          <a:lstStyle/>
          <a:p>
            <a:pPr algn="l" rtl="0"/>
            <a:r>
              <a:rPr lang="fr-FR" sz="975" b="0" noProof="1">
                <a:solidFill>
                  <a:schemeClr val="tx1"/>
                </a:solidFill>
              </a:rPr>
              <a:t>11</a:t>
            </a:r>
          </a:p>
        </p:txBody>
      </p:sp>
      <p:sp>
        <p:nvSpPr>
          <p:cNvPr id="1802" name="Zone de texte 1801"/>
          <p:cNvSpPr txBox="1"/>
          <p:nvPr/>
        </p:nvSpPr>
        <p:spPr>
          <a:xfrm>
            <a:off x="5972502" y="1501902"/>
            <a:ext cx="1371600" cy="288036"/>
          </a:xfrm>
          <a:prstGeom prst="rect">
            <a:avLst/>
          </a:prstGeom>
          <a:noFill/>
        </p:spPr>
        <p:txBody>
          <a:bodyPr wrap="square" tIns="0" bIns="0" rtlCol="0" anchor="ctr">
            <a:noAutofit/>
          </a:bodyPr>
          <a:lstStyle/>
          <a:p>
            <a:pPr algn="l" rtl="0"/>
            <a:r>
              <a:rPr lang="fr-FR" sz="975" b="0" noProof="1">
                <a:solidFill>
                  <a:schemeClr val="tx1"/>
                </a:solidFill>
              </a:rPr>
              <a:t>12</a:t>
            </a:r>
          </a:p>
        </p:txBody>
      </p:sp>
      <p:sp>
        <p:nvSpPr>
          <p:cNvPr id="1803" name="Zone de texte 1802"/>
          <p:cNvSpPr txBox="1"/>
          <p:nvPr/>
        </p:nvSpPr>
        <p:spPr>
          <a:xfrm>
            <a:off x="7369175" y="1501902"/>
            <a:ext cx="1371600" cy="288036"/>
          </a:xfrm>
          <a:prstGeom prst="rect">
            <a:avLst/>
          </a:prstGeom>
          <a:noFill/>
        </p:spPr>
        <p:txBody>
          <a:bodyPr wrap="square" tIns="0" bIns="0" rtlCol="0" anchor="ctr">
            <a:noAutofit/>
          </a:bodyPr>
          <a:lstStyle/>
          <a:p>
            <a:pPr algn="l" rtl="0"/>
            <a:r>
              <a:rPr lang="fr-FR" sz="975" b="0" noProof="1">
                <a:solidFill>
                  <a:schemeClr val="tx1"/>
                </a:solidFill>
              </a:rPr>
              <a:t>13/14</a:t>
            </a:r>
          </a:p>
        </p:txBody>
      </p:sp>
      <p:sp>
        <p:nvSpPr>
          <p:cNvPr id="1804" name="Zone de texte 1803"/>
          <p:cNvSpPr txBox="1"/>
          <p:nvPr/>
        </p:nvSpPr>
        <p:spPr>
          <a:xfrm>
            <a:off x="409911" y="2187702"/>
            <a:ext cx="1371600" cy="288036"/>
          </a:xfrm>
          <a:prstGeom prst="rect">
            <a:avLst/>
          </a:prstGeom>
          <a:noFill/>
        </p:spPr>
        <p:txBody>
          <a:bodyPr wrap="square" tIns="0" bIns="0" rtlCol="0" anchor="ctr">
            <a:noAutofit/>
          </a:bodyPr>
          <a:lstStyle/>
          <a:p>
            <a:pPr algn="l" rtl="0"/>
            <a:r>
              <a:rPr lang="fr-FR" sz="975" b="0" noProof="1">
                <a:solidFill>
                  <a:schemeClr val="tx1"/>
                </a:solidFill>
              </a:rPr>
              <a:t>15</a:t>
            </a:r>
          </a:p>
        </p:txBody>
      </p:sp>
      <p:sp>
        <p:nvSpPr>
          <p:cNvPr id="1805" name="Zone de texte 1804"/>
          <p:cNvSpPr txBox="1"/>
          <p:nvPr/>
        </p:nvSpPr>
        <p:spPr>
          <a:xfrm>
            <a:off x="1786756" y="2187702"/>
            <a:ext cx="1371600" cy="288036"/>
          </a:xfrm>
          <a:prstGeom prst="rect">
            <a:avLst/>
          </a:prstGeom>
          <a:noFill/>
        </p:spPr>
        <p:txBody>
          <a:bodyPr wrap="square" tIns="0" bIns="0" rtlCol="0" anchor="ctr">
            <a:noAutofit/>
          </a:bodyPr>
          <a:lstStyle/>
          <a:p>
            <a:pPr algn="l" rtl="0"/>
            <a:r>
              <a:rPr lang="fr-FR" sz="975" b="0" noProof="1">
                <a:solidFill>
                  <a:schemeClr val="tx1"/>
                </a:solidFill>
              </a:rPr>
              <a:t>16</a:t>
            </a:r>
          </a:p>
        </p:txBody>
      </p:sp>
      <p:sp>
        <p:nvSpPr>
          <p:cNvPr id="1806" name="Zone de texte 1805"/>
          <p:cNvSpPr txBox="1"/>
          <p:nvPr/>
        </p:nvSpPr>
        <p:spPr>
          <a:xfrm>
            <a:off x="3192519" y="2187702"/>
            <a:ext cx="1371600" cy="288036"/>
          </a:xfrm>
          <a:prstGeom prst="rect">
            <a:avLst/>
          </a:prstGeom>
          <a:noFill/>
        </p:spPr>
        <p:txBody>
          <a:bodyPr wrap="square" tIns="0" bIns="0" rtlCol="0" anchor="ctr">
            <a:noAutofit/>
          </a:bodyPr>
          <a:lstStyle/>
          <a:p>
            <a:pPr algn="l" rtl="0"/>
            <a:r>
              <a:rPr lang="fr-FR" sz="975" b="0" noProof="1">
                <a:solidFill>
                  <a:schemeClr val="tx1"/>
                </a:solidFill>
              </a:rPr>
              <a:t>17</a:t>
            </a:r>
          </a:p>
        </p:txBody>
      </p:sp>
      <p:sp>
        <p:nvSpPr>
          <p:cNvPr id="1807" name="Zone de texte 1806"/>
          <p:cNvSpPr txBox="1"/>
          <p:nvPr userDrawn="1"/>
        </p:nvSpPr>
        <p:spPr>
          <a:xfrm>
            <a:off x="4571999" y="2187702"/>
            <a:ext cx="1371600" cy="288036"/>
          </a:xfrm>
          <a:prstGeom prst="rect">
            <a:avLst/>
          </a:prstGeom>
          <a:noFill/>
        </p:spPr>
        <p:txBody>
          <a:bodyPr wrap="square" tIns="0" bIns="0" rtlCol="0" anchor="ctr">
            <a:noAutofit/>
          </a:bodyPr>
          <a:lstStyle/>
          <a:p>
            <a:pPr algn="l" rtl="0"/>
            <a:r>
              <a:rPr lang="fr-FR" sz="975" b="0" noProof="1">
                <a:solidFill>
                  <a:schemeClr val="tx1"/>
                </a:solidFill>
              </a:rPr>
              <a:t>18</a:t>
            </a:r>
          </a:p>
        </p:txBody>
      </p:sp>
      <p:sp>
        <p:nvSpPr>
          <p:cNvPr id="1808" name="Zone de texte 1807"/>
          <p:cNvSpPr txBox="1"/>
          <p:nvPr/>
        </p:nvSpPr>
        <p:spPr>
          <a:xfrm>
            <a:off x="5972502" y="2187702"/>
            <a:ext cx="1371600" cy="288036"/>
          </a:xfrm>
          <a:prstGeom prst="rect">
            <a:avLst/>
          </a:prstGeom>
          <a:noFill/>
        </p:spPr>
        <p:txBody>
          <a:bodyPr wrap="square" tIns="0" bIns="0" rtlCol="0" anchor="ctr">
            <a:noAutofit/>
          </a:bodyPr>
          <a:lstStyle/>
          <a:p>
            <a:pPr algn="l" rtl="0"/>
            <a:r>
              <a:rPr lang="fr-FR" sz="975" b="0" noProof="1">
                <a:solidFill>
                  <a:schemeClr val="tx1"/>
                </a:solidFill>
              </a:rPr>
              <a:t>19</a:t>
            </a:r>
          </a:p>
        </p:txBody>
      </p:sp>
      <p:sp>
        <p:nvSpPr>
          <p:cNvPr id="1809" name="Zone de texte 1808"/>
          <p:cNvSpPr txBox="1"/>
          <p:nvPr/>
        </p:nvSpPr>
        <p:spPr>
          <a:xfrm>
            <a:off x="7369175" y="2187702"/>
            <a:ext cx="1371600" cy="288036"/>
          </a:xfrm>
          <a:prstGeom prst="rect">
            <a:avLst/>
          </a:prstGeom>
          <a:noFill/>
        </p:spPr>
        <p:txBody>
          <a:bodyPr wrap="square" tIns="0" bIns="0" rtlCol="0" anchor="ctr">
            <a:noAutofit/>
          </a:bodyPr>
          <a:lstStyle/>
          <a:p>
            <a:pPr algn="l" rtl="0"/>
            <a:r>
              <a:rPr lang="fr-FR" sz="975" b="0" noProof="1">
                <a:solidFill>
                  <a:schemeClr val="tx1"/>
                </a:solidFill>
              </a:rPr>
              <a:t>20/21</a:t>
            </a:r>
          </a:p>
        </p:txBody>
      </p:sp>
      <p:sp>
        <p:nvSpPr>
          <p:cNvPr id="1810" name="Zone de texte 1809"/>
          <p:cNvSpPr txBox="1"/>
          <p:nvPr/>
        </p:nvSpPr>
        <p:spPr>
          <a:xfrm>
            <a:off x="409911" y="2873502"/>
            <a:ext cx="1371600" cy="288036"/>
          </a:xfrm>
          <a:prstGeom prst="rect">
            <a:avLst/>
          </a:prstGeom>
          <a:noFill/>
        </p:spPr>
        <p:txBody>
          <a:bodyPr wrap="square" tIns="0" bIns="0" rtlCol="0" anchor="ctr">
            <a:noAutofit/>
          </a:bodyPr>
          <a:lstStyle/>
          <a:p>
            <a:pPr algn="l" rtl="0"/>
            <a:r>
              <a:rPr lang="fr-FR" sz="975" b="0" noProof="1">
                <a:solidFill>
                  <a:schemeClr val="tx1"/>
                </a:solidFill>
              </a:rPr>
              <a:t>22</a:t>
            </a:r>
          </a:p>
        </p:txBody>
      </p:sp>
      <p:sp>
        <p:nvSpPr>
          <p:cNvPr id="1811" name="Zone de texte 1810"/>
          <p:cNvSpPr txBox="1"/>
          <p:nvPr/>
        </p:nvSpPr>
        <p:spPr>
          <a:xfrm>
            <a:off x="1786756" y="2873502"/>
            <a:ext cx="1371600" cy="288036"/>
          </a:xfrm>
          <a:prstGeom prst="rect">
            <a:avLst/>
          </a:prstGeom>
          <a:noFill/>
        </p:spPr>
        <p:txBody>
          <a:bodyPr wrap="square" tIns="0" bIns="0" rtlCol="0" anchor="ctr">
            <a:noAutofit/>
          </a:bodyPr>
          <a:lstStyle/>
          <a:p>
            <a:pPr algn="l" rtl="0"/>
            <a:r>
              <a:rPr lang="fr-FR" sz="975" b="0" noProof="1">
                <a:solidFill>
                  <a:schemeClr val="tx1"/>
                </a:solidFill>
              </a:rPr>
              <a:t>23</a:t>
            </a:r>
          </a:p>
        </p:txBody>
      </p:sp>
      <p:sp>
        <p:nvSpPr>
          <p:cNvPr id="1812" name="Zone de texte 1811"/>
          <p:cNvSpPr txBox="1"/>
          <p:nvPr/>
        </p:nvSpPr>
        <p:spPr>
          <a:xfrm>
            <a:off x="3192519" y="2873502"/>
            <a:ext cx="1371600" cy="288036"/>
          </a:xfrm>
          <a:prstGeom prst="rect">
            <a:avLst/>
          </a:prstGeom>
          <a:noFill/>
        </p:spPr>
        <p:txBody>
          <a:bodyPr wrap="square" tIns="0" bIns="0" rtlCol="0" anchor="ctr">
            <a:noAutofit/>
          </a:bodyPr>
          <a:lstStyle/>
          <a:p>
            <a:pPr algn="l" rtl="0"/>
            <a:r>
              <a:rPr lang="fr-FR" sz="975" b="0" noProof="1">
                <a:solidFill>
                  <a:schemeClr val="tx1"/>
                </a:solidFill>
              </a:rPr>
              <a:t>24</a:t>
            </a:r>
          </a:p>
        </p:txBody>
      </p:sp>
      <p:sp>
        <p:nvSpPr>
          <p:cNvPr id="1813" name="Zone de texte 1812"/>
          <p:cNvSpPr txBox="1"/>
          <p:nvPr/>
        </p:nvSpPr>
        <p:spPr>
          <a:xfrm>
            <a:off x="4571999" y="2873502"/>
            <a:ext cx="1371600" cy="288036"/>
          </a:xfrm>
          <a:prstGeom prst="rect">
            <a:avLst/>
          </a:prstGeom>
          <a:noFill/>
        </p:spPr>
        <p:txBody>
          <a:bodyPr wrap="square" tIns="0" bIns="0" rtlCol="0" anchor="ctr">
            <a:noAutofit/>
          </a:bodyPr>
          <a:lstStyle/>
          <a:p>
            <a:pPr algn="l" rtl="0"/>
            <a:r>
              <a:rPr lang="fr-FR" sz="975" b="0" noProof="1">
                <a:solidFill>
                  <a:schemeClr val="tx1"/>
                </a:solidFill>
              </a:rPr>
              <a:t>25</a:t>
            </a:r>
          </a:p>
        </p:txBody>
      </p:sp>
      <p:sp>
        <p:nvSpPr>
          <p:cNvPr id="1814" name="Zone de texte 1813"/>
          <p:cNvSpPr txBox="1"/>
          <p:nvPr/>
        </p:nvSpPr>
        <p:spPr>
          <a:xfrm>
            <a:off x="5972502" y="2873502"/>
            <a:ext cx="1371600" cy="288036"/>
          </a:xfrm>
          <a:prstGeom prst="rect">
            <a:avLst/>
          </a:prstGeom>
          <a:noFill/>
        </p:spPr>
        <p:txBody>
          <a:bodyPr wrap="square" tIns="0" bIns="0" rtlCol="0" anchor="ctr">
            <a:noAutofit/>
          </a:bodyPr>
          <a:lstStyle/>
          <a:p>
            <a:pPr algn="l" rtl="0"/>
            <a:r>
              <a:rPr lang="fr-FR" sz="975" b="0" noProof="1">
                <a:solidFill>
                  <a:schemeClr val="tx1"/>
                </a:solidFill>
              </a:rPr>
              <a:t>26</a:t>
            </a:r>
          </a:p>
        </p:txBody>
      </p:sp>
      <p:sp>
        <p:nvSpPr>
          <p:cNvPr id="1815" name="Zone de texte 1814"/>
          <p:cNvSpPr txBox="1"/>
          <p:nvPr/>
        </p:nvSpPr>
        <p:spPr>
          <a:xfrm>
            <a:off x="7369175" y="2873502"/>
            <a:ext cx="1371600" cy="288036"/>
          </a:xfrm>
          <a:prstGeom prst="rect">
            <a:avLst/>
          </a:prstGeom>
          <a:noFill/>
        </p:spPr>
        <p:txBody>
          <a:bodyPr wrap="square" tIns="0" bIns="0" rtlCol="0" anchor="ctr">
            <a:noAutofit/>
          </a:bodyPr>
          <a:lstStyle/>
          <a:p>
            <a:pPr algn="l" rtl="0"/>
            <a:r>
              <a:rPr lang="fr-FR" sz="975" b="0" noProof="1">
                <a:solidFill>
                  <a:schemeClr val="tx1"/>
                </a:solidFill>
              </a:rPr>
              <a:t>27/28</a:t>
            </a:r>
          </a:p>
        </p:txBody>
      </p:sp>
      <p:sp>
        <p:nvSpPr>
          <p:cNvPr id="1816" name="Zone de texte 1815"/>
          <p:cNvSpPr txBox="1"/>
          <p:nvPr/>
        </p:nvSpPr>
        <p:spPr>
          <a:xfrm>
            <a:off x="409911" y="3559302"/>
            <a:ext cx="1371600" cy="288036"/>
          </a:xfrm>
          <a:prstGeom prst="rect">
            <a:avLst/>
          </a:prstGeom>
          <a:noFill/>
        </p:spPr>
        <p:txBody>
          <a:bodyPr wrap="square" tIns="0" bIns="0" rtlCol="0" anchor="ctr">
            <a:noAutofit/>
          </a:bodyPr>
          <a:lstStyle/>
          <a:p>
            <a:pPr algn="l" rtl="0"/>
            <a:r>
              <a:rPr lang="fr-FR" sz="975" b="0" noProof="1">
                <a:solidFill>
                  <a:schemeClr val="tx1"/>
                </a:solidFill>
              </a:rPr>
              <a:t>29</a:t>
            </a:r>
          </a:p>
        </p:txBody>
      </p:sp>
      <p:sp>
        <p:nvSpPr>
          <p:cNvPr id="1817" name="Zone de texte 1816"/>
          <p:cNvSpPr txBox="1"/>
          <p:nvPr/>
        </p:nvSpPr>
        <p:spPr>
          <a:xfrm>
            <a:off x="1786756" y="3559302"/>
            <a:ext cx="1371600" cy="288036"/>
          </a:xfrm>
          <a:prstGeom prst="rect">
            <a:avLst/>
          </a:prstGeom>
          <a:noFill/>
        </p:spPr>
        <p:txBody>
          <a:bodyPr wrap="square" tIns="0" bIns="0" rtlCol="0" anchor="ctr">
            <a:noAutofit/>
          </a:bodyPr>
          <a:lstStyle/>
          <a:p>
            <a:pPr algn="l" rtl="0"/>
            <a:r>
              <a:rPr lang="fr-FR" sz="975" b="0" noProof="1">
                <a:solidFill>
                  <a:schemeClr val="tx1"/>
                </a:solidFill>
              </a:rPr>
              <a:t>30</a:t>
            </a:r>
          </a:p>
        </p:txBody>
      </p:sp>
      <p:sp>
        <p:nvSpPr>
          <p:cNvPr id="1818" name="Zone de texte 1817"/>
          <p:cNvSpPr txBox="1"/>
          <p:nvPr/>
        </p:nvSpPr>
        <p:spPr>
          <a:xfrm>
            <a:off x="3192519" y="3559302"/>
            <a:ext cx="1371600" cy="288036"/>
          </a:xfrm>
          <a:prstGeom prst="rect">
            <a:avLst/>
          </a:prstGeom>
          <a:noFill/>
        </p:spPr>
        <p:txBody>
          <a:bodyPr wrap="square" tIns="0" bIns="0" rtlCol="0" anchor="ctr">
            <a:noAutofit/>
          </a:bodyPr>
          <a:lstStyle/>
          <a:p>
            <a:pPr algn="l" defTabSz="457200" rtl="0" fontAlgn="base">
              <a:spcBef>
                <a:spcPct val="0"/>
              </a:spcBef>
              <a:spcAft>
                <a:spcPct val="0"/>
              </a:spcAft>
            </a:pPr>
            <a:r>
              <a:rPr lang="fr-FR" sz="975" b="0" kern="1200" noProof="1">
                <a:solidFill>
                  <a:schemeClr val="bg2">
                    <a:lumMod val="90000"/>
                  </a:schemeClr>
                </a:solidFill>
                <a:latin typeface="Arial" charset="0"/>
                <a:ea typeface="ＭＳ Ｐゴシック" charset="0"/>
              </a:rPr>
              <a:t>1er Juillet</a:t>
            </a:r>
          </a:p>
        </p:txBody>
      </p:sp>
      <p:sp>
        <p:nvSpPr>
          <p:cNvPr id="1819" name="Zone de texte 1818"/>
          <p:cNvSpPr txBox="1"/>
          <p:nvPr/>
        </p:nvSpPr>
        <p:spPr>
          <a:xfrm>
            <a:off x="4571999" y="3559302"/>
            <a:ext cx="1371600" cy="288036"/>
          </a:xfrm>
          <a:prstGeom prst="rect">
            <a:avLst/>
          </a:prstGeom>
          <a:noFill/>
        </p:spPr>
        <p:txBody>
          <a:bodyPr wrap="square" tIns="0" bIns="0" rtlCol="0" anchor="ctr">
            <a:noAutofit/>
          </a:bodyPr>
          <a:lstStyle>
            <a:defPPr>
              <a:defRPr lang="en-US"/>
            </a:defPPr>
            <a:lvl1pPr marR="0" indent="0" fontAlgn="auto">
              <a:lnSpc>
                <a:spcPct val="100000"/>
              </a:lnSpc>
              <a:spcBef>
                <a:spcPts val="0"/>
              </a:spcBef>
              <a:spcAft>
                <a:spcPts val="0"/>
              </a:spcAft>
              <a:buClrTx/>
              <a:buSzTx/>
              <a:buFontTx/>
              <a:buNone/>
              <a:tabLst/>
              <a:defRPr sz="1300" b="0">
                <a:solidFill>
                  <a:schemeClr val="bg2">
                    <a:lumMod val="90000"/>
                  </a:schemeClr>
                </a:solidFill>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r>
              <a:rPr lang="fr-FR" sz="975" b="0" kern="1200" noProof="1">
                <a:solidFill>
                  <a:schemeClr val="bg2">
                    <a:lumMod val="90000"/>
                  </a:schemeClr>
                </a:solidFill>
                <a:latin typeface="Arial" charset="0"/>
                <a:ea typeface="ＭＳ Ｐゴシック" charset="0"/>
              </a:rPr>
              <a:t>2</a:t>
            </a:r>
          </a:p>
        </p:txBody>
      </p:sp>
      <p:sp>
        <p:nvSpPr>
          <p:cNvPr id="1820" name="Zone de texte 1819"/>
          <p:cNvSpPr txBox="1"/>
          <p:nvPr/>
        </p:nvSpPr>
        <p:spPr>
          <a:xfrm>
            <a:off x="5972502" y="3559302"/>
            <a:ext cx="1371600" cy="288036"/>
          </a:xfrm>
          <a:prstGeom prst="rect">
            <a:avLst/>
          </a:prstGeom>
          <a:noFill/>
        </p:spPr>
        <p:txBody>
          <a:bodyPr wrap="square" tIns="0" bIns="0" rtlCol="0" anchor="ctr">
            <a:noAutofit/>
          </a:bodyPr>
          <a:lstStyle>
            <a:defPPr>
              <a:defRPr lang="en-US"/>
            </a:defPPr>
            <a:lvl1pPr lvl="0">
              <a:defRPr sz="1300" b="0">
                <a:solidFill>
                  <a:schemeClr val="bg2">
                    <a:lumMod val="90000"/>
                  </a:schemeClr>
                </a:solidFill>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r>
              <a:rPr lang="fr-FR" sz="975" b="0" kern="1200" noProof="1">
                <a:solidFill>
                  <a:schemeClr val="bg2">
                    <a:lumMod val="90000"/>
                  </a:schemeClr>
                </a:solidFill>
                <a:latin typeface="Arial" charset="0"/>
                <a:ea typeface="ＭＳ Ｐゴシック" charset="0"/>
              </a:rPr>
              <a:t>3</a:t>
            </a:r>
          </a:p>
        </p:txBody>
      </p:sp>
      <p:sp>
        <p:nvSpPr>
          <p:cNvPr id="1821" name="Zone de texte 1820"/>
          <p:cNvSpPr txBox="1"/>
          <p:nvPr/>
        </p:nvSpPr>
        <p:spPr>
          <a:xfrm>
            <a:off x="7369175" y="3559302"/>
            <a:ext cx="1371600" cy="288036"/>
          </a:xfrm>
          <a:prstGeom prst="rect">
            <a:avLst/>
          </a:prstGeom>
          <a:noFill/>
        </p:spPr>
        <p:txBody>
          <a:bodyPr wrap="square" tIns="0" bIns="0" rtlCol="0" anchor="ctr">
            <a:noAutofit/>
          </a:bodyPr>
          <a:lstStyle>
            <a:defPPr>
              <a:defRPr lang="en-US"/>
            </a:defPPr>
            <a:lvl1pPr>
              <a:defRPr sz="1300" b="0">
                <a:solidFill>
                  <a:schemeClr val="bg2">
                    <a:lumMod val="90000"/>
                  </a:schemeClr>
                </a:solidFill>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r>
              <a:rPr lang="fr-FR" sz="975" b="0" kern="1200" noProof="1">
                <a:solidFill>
                  <a:schemeClr val="bg2">
                    <a:lumMod val="90000"/>
                  </a:schemeClr>
                </a:solidFill>
                <a:latin typeface="Arial" charset="0"/>
                <a:ea typeface="ＭＳ Ｐゴシック" charset="0"/>
              </a:rPr>
              <a:t>4/5</a:t>
            </a:r>
          </a:p>
        </p:txBody>
      </p:sp>
      <p:sp>
        <p:nvSpPr>
          <p:cNvPr id="1828" name="Zone de texte 1827"/>
          <p:cNvSpPr txBox="1"/>
          <p:nvPr/>
        </p:nvSpPr>
        <p:spPr>
          <a:xfrm>
            <a:off x="358775" y="114300"/>
            <a:ext cx="8382000" cy="524282"/>
          </a:xfrm>
          <a:prstGeom prst="rect">
            <a:avLst/>
          </a:prstGeom>
          <a:noFill/>
        </p:spPr>
        <p:txBody>
          <a:bodyPr wrap="square" tIns="0" bIns="0" rtlCol="0" anchor="b">
            <a:noAutofit/>
          </a:bodyPr>
          <a:lstStyle/>
          <a:p>
            <a:pPr algn="l" rtl="0"/>
            <a:r>
              <a:rPr lang="fr-FR" sz="2700" b="0" noProof="1">
                <a:solidFill>
                  <a:schemeClr val="accent1"/>
                </a:solidFill>
              </a:rPr>
              <a:t>Juin</a:t>
            </a:r>
          </a:p>
        </p:txBody>
      </p:sp>
      <p:sp>
        <p:nvSpPr>
          <p:cNvPr id="69" name="Zone de texte 68"/>
          <p:cNvSpPr txBox="1"/>
          <p:nvPr/>
        </p:nvSpPr>
        <p:spPr>
          <a:xfrm>
            <a:off x="409911" y="4251960"/>
            <a:ext cx="1371600" cy="288036"/>
          </a:xfrm>
          <a:prstGeom prst="rect">
            <a:avLst/>
          </a:prstGeom>
          <a:noFill/>
        </p:spPr>
        <p:txBody>
          <a:bodyPr wrap="square" tIns="0" bIns="0" rtlCol="0" anchor="ctr">
            <a:noAutofit/>
          </a:bodyPr>
          <a:lstStyle/>
          <a:p>
            <a:pPr marL="0" marR="0" indent="0" algn="l" defTabSz="685800" rtl="0" eaLnBrk="1" fontAlgn="auto" latinLnBrk="0" hangingPunct="1">
              <a:lnSpc>
                <a:spcPct val="100000"/>
              </a:lnSpc>
              <a:spcBef>
                <a:spcPts val="0"/>
              </a:spcBef>
              <a:spcAft>
                <a:spcPts val="0"/>
              </a:spcAft>
              <a:buClrTx/>
              <a:buSzTx/>
              <a:buFontTx/>
              <a:buNone/>
              <a:tabLst/>
              <a:defRPr/>
            </a:pPr>
            <a:endParaRPr lang="fr-FR" sz="975" b="0" noProof="1">
              <a:solidFill>
                <a:schemeClr val="bg2">
                  <a:lumMod val="90000"/>
                </a:schemeClr>
              </a:solidFill>
            </a:endParaRPr>
          </a:p>
        </p:txBody>
      </p:sp>
      <p:sp>
        <p:nvSpPr>
          <p:cNvPr id="70" name="Zone de texte 69"/>
          <p:cNvSpPr txBox="1"/>
          <p:nvPr/>
        </p:nvSpPr>
        <p:spPr>
          <a:xfrm>
            <a:off x="1786756" y="4251960"/>
            <a:ext cx="1371600" cy="288036"/>
          </a:xfrm>
          <a:prstGeom prst="rect">
            <a:avLst/>
          </a:prstGeom>
          <a:noFill/>
        </p:spPr>
        <p:txBody>
          <a:bodyPr wrap="square" tIns="0" bIns="0" rtlCol="0" anchor="ctr">
            <a:noAutofit/>
          </a:bodyPr>
          <a:lstStyle/>
          <a:p>
            <a:pPr algn="l" rtl="0"/>
            <a:endParaRPr lang="fr-FR" sz="975" b="0" noProof="1">
              <a:solidFill>
                <a:schemeClr val="bg2">
                  <a:lumMod val="90000"/>
                </a:schemeClr>
              </a:solidFill>
            </a:endParaRPr>
          </a:p>
        </p:txBody>
      </p:sp>
      <p:sp>
        <p:nvSpPr>
          <p:cNvPr id="71" name="Zone de texte 70"/>
          <p:cNvSpPr txBox="1"/>
          <p:nvPr/>
        </p:nvSpPr>
        <p:spPr>
          <a:xfrm>
            <a:off x="3192520" y="4251960"/>
            <a:ext cx="1371600" cy="288036"/>
          </a:xfrm>
          <a:prstGeom prst="rect">
            <a:avLst/>
          </a:prstGeom>
          <a:noFill/>
        </p:spPr>
        <p:txBody>
          <a:bodyPr wrap="square" tIns="0" bIns="0" rtlCol="0" anchor="ctr">
            <a:noAutofit/>
          </a:bodyPr>
          <a:lstStyle/>
          <a:p>
            <a:pPr algn="l" rtl="0"/>
            <a:endParaRPr lang="fr-FR" sz="975" b="0" noProof="1">
              <a:solidFill>
                <a:schemeClr val="bg2">
                  <a:lumMod val="90000"/>
                </a:schemeClr>
              </a:solidFill>
            </a:endParaRPr>
          </a:p>
        </p:txBody>
      </p:sp>
      <p:sp>
        <p:nvSpPr>
          <p:cNvPr id="72" name="Zone de texte 71"/>
          <p:cNvSpPr txBox="1"/>
          <p:nvPr/>
        </p:nvSpPr>
        <p:spPr>
          <a:xfrm>
            <a:off x="4571999" y="4251960"/>
            <a:ext cx="1371600" cy="288036"/>
          </a:xfrm>
          <a:prstGeom prst="rect">
            <a:avLst/>
          </a:prstGeom>
          <a:noFill/>
        </p:spPr>
        <p:txBody>
          <a:bodyPr wrap="square" tIns="0" bIns="0" rtlCol="0" anchor="ctr">
            <a:noAutofit/>
          </a:bodyPr>
          <a:lstStyle/>
          <a:p>
            <a:pPr algn="l" rtl="0"/>
            <a:endParaRPr lang="fr-FR" sz="975" b="0" noProof="1">
              <a:solidFill>
                <a:schemeClr val="bg2">
                  <a:lumMod val="90000"/>
                </a:schemeClr>
              </a:solidFill>
            </a:endParaRPr>
          </a:p>
        </p:txBody>
      </p:sp>
      <p:sp>
        <p:nvSpPr>
          <p:cNvPr id="73" name="Zone de texte 72"/>
          <p:cNvSpPr txBox="1"/>
          <p:nvPr/>
        </p:nvSpPr>
        <p:spPr>
          <a:xfrm>
            <a:off x="5972502" y="4251960"/>
            <a:ext cx="1371600" cy="288036"/>
          </a:xfrm>
          <a:prstGeom prst="rect">
            <a:avLst/>
          </a:prstGeom>
          <a:noFill/>
        </p:spPr>
        <p:txBody>
          <a:bodyPr wrap="square" tIns="0" bIns="0" rtlCol="0" anchor="ctr">
            <a:noAutofit/>
          </a:bodyPr>
          <a:lstStyle/>
          <a:p>
            <a:pPr algn="l" rtl="0"/>
            <a:endParaRPr lang="fr-FR" sz="975" b="0" noProof="1">
              <a:solidFill>
                <a:schemeClr val="bg2">
                  <a:lumMod val="90000"/>
                </a:schemeClr>
              </a:solidFill>
            </a:endParaRPr>
          </a:p>
        </p:txBody>
      </p:sp>
      <p:sp>
        <p:nvSpPr>
          <p:cNvPr id="74" name="Zone de texte 73"/>
          <p:cNvSpPr txBox="1"/>
          <p:nvPr/>
        </p:nvSpPr>
        <p:spPr>
          <a:xfrm>
            <a:off x="7369175" y="4251960"/>
            <a:ext cx="1371600" cy="288036"/>
          </a:xfrm>
          <a:prstGeom prst="rect">
            <a:avLst/>
          </a:prstGeom>
          <a:noFill/>
        </p:spPr>
        <p:txBody>
          <a:bodyPr wrap="square" tIns="0" bIns="0" rtlCol="0" anchor="ctr">
            <a:noAutofit/>
          </a:bodyPr>
          <a:lstStyle/>
          <a:p>
            <a:pPr algn="l" rtl="0"/>
            <a:endParaRPr lang="fr-FR" sz="975" b="0" noProof="1">
              <a:solidFill>
                <a:schemeClr val="bg2">
                  <a:lumMod val="90000"/>
                </a:schemeClr>
              </a:solidFill>
            </a:endParaRPr>
          </a:p>
        </p:txBody>
      </p:sp>
      <p:sp>
        <p:nvSpPr>
          <p:cNvPr id="34" name="Espace réservé du texte 2"/>
          <p:cNvSpPr>
            <a:spLocks noGrp="1"/>
          </p:cNvSpPr>
          <p:nvPr>
            <p:ph type="body" sz="quarter" idx="11" hasCustomPrompt="1"/>
          </p:nvPr>
        </p:nvSpPr>
        <p:spPr>
          <a:xfrm>
            <a:off x="393192" y="1028701"/>
            <a:ext cx="1377950" cy="514778"/>
          </a:xfrm>
        </p:spPr>
        <p:txBody>
          <a:bodyPr rtlCol="0">
            <a:noAutofit/>
          </a:bodyPr>
          <a:lstStyle>
            <a:lvl1pPr marL="0" indent="0">
              <a:lnSpc>
                <a:spcPct val="85000"/>
              </a:lnSpc>
              <a:spcBef>
                <a:spcPts val="0"/>
              </a:spcBef>
              <a:buNone/>
              <a:defRPr sz="675"/>
            </a:lvl1pPr>
            <a:lvl2pPr marL="0" indent="0">
              <a:lnSpc>
                <a:spcPct val="85000"/>
              </a:lnSpc>
              <a:spcBef>
                <a:spcPts val="0"/>
              </a:spcBef>
              <a:buNone/>
              <a:defRPr sz="675"/>
            </a:lvl2pPr>
            <a:lvl3pPr marL="0" indent="0">
              <a:lnSpc>
                <a:spcPct val="85000"/>
              </a:lnSpc>
              <a:spcBef>
                <a:spcPts val="0"/>
              </a:spcBef>
              <a:buNone/>
              <a:defRPr sz="675"/>
            </a:lvl3pPr>
            <a:lvl4pPr marL="0" indent="0">
              <a:lnSpc>
                <a:spcPct val="85000"/>
              </a:lnSpc>
              <a:spcBef>
                <a:spcPts val="0"/>
              </a:spcBef>
              <a:buNone/>
              <a:defRPr sz="675"/>
            </a:lvl4pPr>
            <a:lvl5pPr marL="0" indent="0">
              <a:lnSpc>
                <a:spcPct val="85000"/>
              </a:lnSpc>
              <a:spcBef>
                <a:spcPts val="0"/>
              </a:spcBef>
              <a:buNone/>
              <a:defRPr sz="675"/>
            </a:lvl5pPr>
          </a:lstStyle>
          <a:p>
            <a:pPr lvl="0" rtl="0"/>
            <a:r>
              <a:rPr lang="fr-FR" noProof="1"/>
              <a:t>Cliquer pour ajouter du texte</a:t>
            </a:r>
          </a:p>
        </p:txBody>
      </p:sp>
      <p:sp>
        <p:nvSpPr>
          <p:cNvPr id="40" name="Espace réservé du texte 2"/>
          <p:cNvSpPr>
            <a:spLocks noGrp="1"/>
          </p:cNvSpPr>
          <p:nvPr>
            <p:ph type="body" sz="quarter" idx="17" hasCustomPrompt="1"/>
          </p:nvPr>
        </p:nvSpPr>
        <p:spPr>
          <a:xfrm>
            <a:off x="1783080" y="1028701"/>
            <a:ext cx="1377950" cy="514778"/>
          </a:xfrm>
        </p:spPr>
        <p:txBody>
          <a:bodyPr rtlCol="0">
            <a:noAutofit/>
          </a:bodyPr>
          <a:lstStyle>
            <a:lvl1pPr marL="0" indent="0">
              <a:lnSpc>
                <a:spcPct val="85000"/>
              </a:lnSpc>
              <a:spcBef>
                <a:spcPts val="0"/>
              </a:spcBef>
              <a:buNone/>
              <a:defRPr sz="675"/>
            </a:lvl1pPr>
            <a:lvl2pPr marL="0" indent="0">
              <a:lnSpc>
                <a:spcPct val="85000"/>
              </a:lnSpc>
              <a:spcBef>
                <a:spcPts val="0"/>
              </a:spcBef>
              <a:buNone/>
              <a:defRPr sz="675"/>
            </a:lvl2pPr>
            <a:lvl3pPr marL="0" indent="0">
              <a:lnSpc>
                <a:spcPct val="85000"/>
              </a:lnSpc>
              <a:spcBef>
                <a:spcPts val="0"/>
              </a:spcBef>
              <a:buNone/>
              <a:defRPr sz="675"/>
            </a:lvl3pPr>
            <a:lvl4pPr marL="0" indent="0">
              <a:lnSpc>
                <a:spcPct val="85000"/>
              </a:lnSpc>
              <a:spcBef>
                <a:spcPts val="0"/>
              </a:spcBef>
              <a:buNone/>
              <a:defRPr sz="675"/>
            </a:lvl4pPr>
            <a:lvl5pPr marL="0" indent="0">
              <a:lnSpc>
                <a:spcPct val="85000"/>
              </a:lnSpc>
              <a:spcBef>
                <a:spcPts val="0"/>
              </a:spcBef>
              <a:buNone/>
              <a:defRPr sz="675"/>
            </a:lvl5pPr>
          </a:lstStyle>
          <a:p>
            <a:pPr lvl="0" rtl="0"/>
            <a:r>
              <a:rPr lang="fr-FR" noProof="1"/>
              <a:t>Cliquer pour ajouter du texte</a:t>
            </a:r>
          </a:p>
        </p:txBody>
      </p:sp>
      <p:sp>
        <p:nvSpPr>
          <p:cNvPr id="46" name="Espace réservé du texte 2"/>
          <p:cNvSpPr>
            <a:spLocks noGrp="1"/>
          </p:cNvSpPr>
          <p:nvPr>
            <p:ph type="body" sz="quarter" idx="23" hasCustomPrompt="1"/>
          </p:nvPr>
        </p:nvSpPr>
        <p:spPr>
          <a:xfrm>
            <a:off x="3182112" y="1028701"/>
            <a:ext cx="1377950" cy="514778"/>
          </a:xfrm>
        </p:spPr>
        <p:txBody>
          <a:bodyPr rtlCol="0">
            <a:noAutofit/>
          </a:bodyPr>
          <a:lstStyle>
            <a:lvl1pPr marL="0" indent="0">
              <a:lnSpc>
                <a:spcPct val="85000"/>
              </a:lnSpc>
              <a:spcBef>
                <a:spcPts val="0"/>
              </a:spcBef>
              <a:buNone/>
              <a:defRPr sz="675"/>
            </a:lvl1pPr>
            <a:lvl2pPr marL="0" indent="0">
              <a:lnSpc>
                <a:spcPct val="85000"/>
              </a:lnSpc>
              <a:spcBef>
                <a:spcPts val="0"/>
              </a:spcBef>
              <a:buNone/>
              <a:defRPr sz="675"/>
            </a:lvl2pPr>
            <a:lvl3pPr marL="0" indent="0">
              <a:lnSpc>
                <a:spcPct val="85000"/>
              </a:lnSpc>
              <a:spcBef>
                <a:spcPts val="0"/>
              </a:spcBef>
              <a:buNone/>
              <a:defRPr sz="675"/>
            </a:lvl3pPr>
            <a:lvl4pPr marL="0" indent="0">
              <a:lnSpc>
                <a:spcPct val="85000"/>
              </a:lnSpc>
              <a:spcBef>
                <a:spcPts val="0"/>
              </a:spcBef>
              <a:buNone/>
              <a:defRPr sz="675"/>
            </a:lvl4pPr>
            <a:lvl5pPr marL="0" indent="0">
              <a:lnSpc>
                <a:spcPct val="85000"/>
              </a:lnSpc>
              <a:spcBef>
                <a:spcPts val="0"/>
              </a:spcBef>
              <a:buNone/>
              <a:defRPr sz="675"/>
            </a:lvl5pPr>
          </a:lstStyle>
          <a:p>
            <a:pPr lvl="0" rtl="0"/>
            <a:r>
              <a:rPr lang="fr-FR" noProof="1"/>
              <a:t>Cliquer pour ajouter du texte</a:t>
            </a:r>
          </a:p>
        </p:txBody>
      </p:sp>
      <p:sp>
        <p:nvSpPr>
          <p:cNvPr id="52" name="Espace réservé du texte 2"/>
          <p:cNvSpPr>
            <a:spLocks noGrp="1"/>
          </p:cNvSpPr>
          <p:nvPr>
            <p:ph type="body" sz="quarter" idx="29" hasCustomPrompt="1"/>
          </p:nvPr>
        </p:nvSpPr>
        <p:spPr>
          <a:xfrm>
            <a:off x="4582928" y="1028701"/>
            <a:ext cx="1377950" cy="514778"/>
          </a:xfrm>
        </p:spPr>
        <p:txBody>
          <a:bodyPr rtlCol="0">
            <a:noAutofit/>
          </a:bodyPr>
          <a:lstStyle>
            <a:lvl1pPr marL="0" indent="0">
              <a:lnSpc>
                <a:spcPct val="85000"/>
              </a:lnSpc>
              <a:spcBef>
                <a:spcPts val="0"/>
              </a:spcBef>
              <a:buNone/>
              <a:defRPr sz="675"/>
            </a:lvl1pPr>
            <a:lvl2pPr marL="0" indent="0">
              <a:lnSpc>
                <a:spcPct val="85000"/>
              </a:lnSpc>
              <a:spcBef>
                <a:spcPts val="0"/>
              </a:spcBef>
              <a:buNone/>
              <a:defRPr sz="675"/>
            </a:lvl2pPr>
            <a:lvl3pPr marL="0" indent="0">
              <a:lnSpc>
                <a:spcPct val="85000"/>
              </a:lnSpc>
              <a:spcBef>
                <a:spcPts val="0"/>
              </a:spcBef>
              <a:buNone/>
              <a:defRPr sz="675"/>
            </a:lvl3pPr>
            <a:lvl4pPr marL="0" indent="0">
              <a:lnSpc>
                <a:spcPct val="85000"/>
              </a:lnSpc>
              <a:spcBef>
                <a:spcPts val="0"/>
              </a:spcBef>
              <a:buNone/>
              <a:defRPr sz="675"/>
            </a:lvl4pPr>
            <a:lvl5pPr marL="0" indent="0">
              <a:lnSpc>
                <a:spcPct val="85000"/>
              </a:lnSpc>
              <a:spcBef>
                <a:spcPts val="0"/>
              </a:spcBef>
              <a:buNone/>
              <a:defRPr sz="675"/>
            </a:lvl5pPr>
          </a:lstStyle>
          <a:p>
            <a:pPr lvl="0" rtl="0"/>
            <a:r>
              <a:rPr lang="fr-FR" noProof="1"/>
              <a:t>Cliquer pour ajouter du texte</a:t>
            </a:r>
          </a:p>
        </p:txBody>
      </p:sp>
      <p:sp>
        <p:nvSpPr>
          <p:cNvPr id="58" name="Espace réservé du texte 2"/>
          <p:cNvSpPr>
            <a:spLocks noGrp="1"/>
          </p:cNvSpPr>
          <p:nvPr>
            <p:ph type="body" sz="quarter" idx="35" hasCustomPrompt="1"/>
          </p:nvPr>
        </p:nvSpPr>
        <p:spPr>
          <a:xfrm>
            <a:off x="5976051" y="1028701"/>
            <a:ext cx="1377950" cy="514778"/>
          </a:xfrm>
        </p:spPr>
        <p:txBody>
          <a:bodyPr rtlCol="0">
            <a:noAutofit/>
          </a:bodyPr>
          <a:lstStyle>
            <a:lvl1pPr marL="0" indent="0">
              <a:lnSpc>
                <a:spcPct val="85000"/>
              </a:lnSpc>
              <a:spcBef>
                <a:spcPts val="0"/>
              </a:spcBef>
              <a:buNone/>
              <a:defRPr sz="675"/>
            </a:lvl1pPr>
            <a:lvl2pPr marL="0" indent="0">
              <a:lnSpc>
                <a:spcPct val="85000"/>
              </a:lnSpc>
              <a:spcBef>
                <a:spcPts val="0"/>
              </a:spcBef>
              <a:buNone/>
              <a:defRPr sz="675"/>
            </a:lvl2pPr>
            <a:lvl3pPr marL="0" indent="0">
              <a:lnSpc>
                <a:spcPct val="85000"/>
              </a:lnSpc>
              <a:spcBef>
                <a:spcPts val="0"/>
              </a:spcBef>
              <a:buNone/>
              <a:defRPr sz="675"/>
            </a:lvl3pPr>
            <a:lvl4pPr marL="0" indent="0">
              <a:lnSpc>
                <a:spcPct val="85000"/>
              </a:lnSpc>
              <a:spcBef>
                <a:spcPts val="0"/>
              </a:spcBef>
              <a:buNone/>
              <a:defRPr sz="675"/>
            </a:lvl4pPr>
            <a:lvl5pPr marL="0" indent="0">
              <a:lnSpc>
                <a:spcPct val="85000"/>
              </a:lnSpc>
              <a:spcBef>
                <a:spcPts val="0"/>
              </a:spcBef>
              <a:buNone/>
              <a:defRPr sz="675"/>
            </a:lvl5pPr>
          </a:lstStyle>
          <a:p>
            <a:pPr lvl="0" rtl="0"/>
            <a:r>
              <a:rPr lang="fr-FR" noProof="1"/>
              <a:t>Cliquer pour ajouter du texte</a:t>
            </a:r>
          </a:p>
        </p:txBody>
      </p:sp>
      <p:sp>
        <p:nvSpPr>
          <p:cNvPr id="64" name="Espace réservé du texte 2"/>
          <p:cNvSpPr>
            <a:spLocks noGrp="1"/>
          </p:cNvSpPr>
          <p:nvPr>
            <p:ph type="body" sz="quarter" idx="41" hasCustomPrompt="1"/>
          </p:nvPr>
        </p:nvSpPr>
        <p:spPr>
          <a:xfrm>
            <a:off x="7379208" y="1028701"/>
            <a:ext cx="1377950" cy="514778"/>
          </a:xfrm>
        </p:spPr>
        <p:txBody>
          <a:bodyPr rtlCol="0">
            <a:noAutofit/>
          </a:bodyPr>
          <a:lstStyle>
            <a:lvl1pPr marL="0" indent="0">
              <a:lnSpc>
                <a:spcPct val="85000"/>
              </a:lnSpc>
              <a:spcBef>
                <a:spcPts val="0"/>
              </a:spcBef>
              <a:buNone/>
              <a:defRPr sz="675"/>
            </a:lvl1pPr>
            <a:lvl2pPr marL="0" indent="0">
              <a:lnSpc>
                <a:spcPct val="85000"/>
              </a:lnSpc>
              <a:spcBef>
                <a:spcPts val="0"/>
              </a:spcBef>
              <a:buNone/>
              <a:defRPr sz="675"/>
            </a:lvl2pPr>
            <a:lvl3pPr marL="0" indent="0">
              <a:lnSpc>
                <a:spcPct val="85000"/>
              </a:lnSpc>
              <a:spcBef>
                <a:spcPts val="0"/>
              </a:spcBef>
              <a:buNone/>
              <a:defRPr sz="675"/>
            </a:lvl3pPr>
            <a:lvl4pPr marL="0" indent="0">
              <a:lnSpc>
                <a:spcPct val="85000"/>
              </a:lnSpc>
              <a:spcBef>
                <a:spcPts val="0"/>
              </a:spcBef>
              <a:buNone/>
              <a:defRPr sz="675"/>
            </a:lvl4pPr>
            <a:lvl5pPr marL="0" indent="0">
              <a:lnSpc>
                <a:spcPct val="85000"/>
              </a:lnSpc>
              <a:spcBef>
                <a:spcPts val="0"/>
              </a:spcBef>
              <a:buNone/>
              <a:defRPr sz="675"/>
            </a:lvl5pPr>
          </a:lstStyle>
          <a:p>
            <a:pPr lvl="0" rtl="0"/>
            <a:r>
              <a:rPr lang="fr-FR" noProof="1"/>
              <a:t>Cliquer pour ajouter du texte</a:t>
            </a:r>
          </a:p>
        </p:txBody>
      </p:sp>
      <p:sp>
        <p:nvSpPr>
          <p:cNvPr id="33" name="Espace réservé du texte 2"/>
          <p:cNvSpPr>
            <a:spLocks noGrp="1"/>
          </p:cNvSpPr>
          <p:nvPr>
            <p:ph type="body" sz="quarter" idx="10" hasCustomPrompt="1"/>
          </p:nvPr>
        </p:nvSpPr>
        <p:spPr>
          <a:xfrm>
            <a:off x="393192" y="1714501"/>
            <a:ext cx="1377950" cy="514778"/>
          </a:xfrm>
        </p:spPr>
        <p:txBody>
          <a:bodyPr rtlCol="0">
            <a:noAutofit/>
          </a:bodyPr>
          <a:lstStyle>
            <a:lvl1pPr marL="0" indent="0">
              <a:lnSpc>
                <a:spcPct val="85000"/>
              </a:lnSpc>
              <a:spcBef>
                <a:spcPts val="0"/>
              </a:spcBef>
              <a:buNone/>
              <a:defRPr sz="675"/>
            </a:lvl1pPr>
            <a:lvl2pPr marL="0" indent="0">
              <a:lnSpc>
                <a:spcPct val="85000"/>
              </a:lnSpc>
              <a:spcBef>
                <a:spcPts val="0"/>
              </a:spcBef>
              <a:buNone/>
              <a:defRPr sz="675"/>
            </a:lvl2pPr>
            <a:lvl3pPr marL="0" indent="0">
              <a:lnSpc>
                <a:spcPct val="85000"/>
              </a:lnSpc>
              <a:spcBef>
                <a:spcPts val="0"/>
              </a:spcBef>
              <a:buNone/>
              <a:defRPr sz="675"/>
            </a:lvl3pPr>
            <a:lvl4pPr marL="0" indent="0">
              <a:lnSpc>
                <a:spcPct val="85000"/>
              </a:lnSpc>
              <a:spcBef>
                <a:spcPts val="0"/>
              </a:spcBef>
              <a:buNone/>
              <a:defRPr sz="675"/>
            </a:lvl4pPr>
            <a:lvl5pPr marL="0" indent="0">
              <a:lnSpc>
                <a:spcPct val="85000"/>
              </a:lnSpc>
              <a:spcBef>
                <a:spcPts val="0"/>
              </a:spcBef>
              <a:buNone/>
              <a:defRPr sz="675"/>
            </a:lvl5pPr>
          </a:lstStyle>
          <a:p>
            <a:pPr lvl="0" rtl="0"/>
            <a:r>
              <a:rPr lang="fr-FR" noProof="1"/>
              <a:t>Cliquer pour ajouter du texte</a:t>
            </a:r>
          </a:p>
        </p:txBody>
      </p:sp>
      <p:sp>
        <p:nvSpPr>
          <p:cNvPr id="39" name="Espace réservé du texte 2"/>
          <p:cNvSpPr>
            <a:spLocks noGrp="1"/>
          </p:cNvSpPr>
          <p:nvPr>
            <p:ph type="body" sz="quarter" idx="16" hasCustomPrompt="1"/>
          </p:nvPr>
        </p:nvSpPr>
        <p:spPr>
          <a:xfrm>
            <a:off x="1783080" y="1714501"/>
            <a:ext cx="1377950" cy="514778"/>
          </a:xfrm>
        </p:spPr>
        <p:txBody>
          <a:bodyPr rtlCol="0">
            <a:noAutofit/>
          </a:bodyPr>
          <a:lstStyle>
            <a:lvl1pPr marL="0" indent="0">
              <a:lnSpc>
                <a:spcPct val="85000"/>
              </a:lnSpc>
              <a:spcBef>
                <a:spcPts val="0"/>
              </a:spcBef>
              <a:buNone/>
              <a:defRPr sz="675"/>
            </a:lvl1pPr>
            <a:lvl2pPr marL="0" indent="0">
              <a:lnSpc>
                <a:spcPct val="85000"/>
              </a:lnSpc>
              <a:spcBef>
                <a:spcPts val="0"/>
              </a:spcBef>
              <a:buNone/>
              <a:defRPr sz="675"/>
            </a:lvl2pPr>
            <a:lvl3pPr marL="0" indent="0">
              <a:lnSpc>
                <a:spcPct val="85000"/>
              </a:lnSpc>
              <a:spcBef>
                <a:spcPts val="0"/>
              </a:spcBef>
              <a:buNone/>
              <a:defRPr sz="675"/>
            </a:lvl3pPr>
            <a:lvl4pPr marL="0" indent="0">
              <a:lnSpc>
                <a:spcPct val="85000"/>
              </a:lnSpc>
              <a:spcBef>
                <a:spcPts val="0"/>
              </a:spcBef>
              <a:buNone/>
              <a:defRPr sz="675"/>
            </a:lvl4pPr>
            <a:lvl5pPr marL="0" indent="0">
              <a:lnSpc>
                <a:spcPct val="85000"/>
              </a:lnSpc>
              <a:spcBef>
                <a:spcPts val="0"/>
              </a:spcBef>
              <a:buNone/>
              <a:defRPr sz="675"/>
            </a:lvl5pPr>
          </a:lstStyle>
          <a:p>
            <a:pPr lvl="0" rtl="0"/>
            <a:r>
              <a:rPr lang="fr-FR" noProof="1"/>
              <a:t>Cliquer pour ajouter du texte</a:t>
            </a:r>
          </a:p>
        </p:txBody>
      </p:sp>
      <p:sp>
        <p:nvSpPr>
          <p:cNvPr id="45" name="Espace réservé du texte 2"/>
          <p:cNvSpPr>
            <a:spLocks noGrp="1"/>
          </p:cNvSpPr>
          <p:nvPr>
            <p:ph type="body" sz="quarter" idx="22" hasCustomPrompt="1"/>
          </p:nvPr>
        </p:nvSpPr>
        <p:spPr>
          <a:xfrm>
            <a:off x="3182112" y="1714501"/>
            <a:ext cx="1377950" cy="514778"/>
          </a:xfrm>
        </p:spPr>
        <p:txBody>
          <a:bodyPr rtlCol="0">
            <a:noAutofit/>
          </a:bodyPr>
          <a:lstStyle>
            <a:lvl1pPr marL="0" indent="0">
              <a:lnSpc>
                <a:spcPct val="85000"/>
              </a:lnSpc>
              <a:spcBef>
                <a:spcPts val="0"/>
              </a:spcBef>
              <a:buNone/>
              <a:defRPr sz="675"/>
            </a:lvl1pPr>
            <a:lvl2pPr marL="0" indent="0">
              <a:lnSpc>
                <a:spcPct val="85000"/>
              </a:lnSpc>
              <a:spcBef>
                <a:spcPts val="0"/>
              </a:spcBef>
              <a:buNone/>
              <a:defRPr sz="675"/>
            </a:lvl2pPr>
            <a:lvl3pPr marL="0" indent="0">
              <a:lnSpc>
                <a:spcPct val="85000"/>
              </a:lnSpc>
              <a:spcBef>
                <a:spcPts val="0"/>
              </a:spcBef>
              <a:buNone/>
              <a:defRPr sz="675"/>
            </a:lvl3pPr>
            <a:lvl4pPr marL="0" indent="0">
              <a:lnSpc>
                <a:spcPct val="85000"/>
              </a:lnSpc>
              <a:spcBef>
                <a:spcPts val="0"/>
              </a:spcBef>
              <a:buNone/>
              <a:defRPr sz="675"/>
            </a:lvl4pPr>
            <a:lvl5pPr marL="0" indent="0">
              <a:lnSpc>
                <a:spcPct val="85000"/>
              </a:lnSpc>
              <a:spcBef>
                <a:spcPts val="0"/>
              </a:spcBef>
              <a:buNone/>
              <a:defRPr sz="675"/>
            </a:lvl5pPr>
          </a:lstStyle>
          <a:p>
            <a:pPr lvl="0" rtl="0"/>
            <a:r>
              <a:rPr lang="fr-FR" noProof="1"/>
              <a:t>Cliquer pour ajouter du texte</a:t>
            </a:r>
          </a:p>
        </p:txBody>
      </p:sp>
      <p:sp>
        <p:nvSpPr>
          <p:cNvPr id="51" name="Espace réservé du texte 2"/>
          <p:cNvSpPr>
            <a:spLocks noGrp="1"/>
          </p:cNvSpPr>
          <p:nvPr>
            <p:ph type="body" sz="quarter" idx="28" hasCustomPrompt="1"/>
          </p:nvPr>
        </p:nvSpPr>
        <p:spPr>
          <a:xfrm>
            <a:off x="4582928" y="1714501"/>
            <a:ext cx="1377950" cy="514778"/>
          </a:xfrm>
        </p:spPr>
        <p:txBody>
          <a:bodyPr rtlCol="0">
            <a:noAutofit/>
          </a:bodyPr>
          <a:lstStyle>
            <a:lvl1pPr marL="0" indent="0">
              <a:lnSpc>
                <a:spcPct val="85000"/>
              </a:lnSpc>
              <a:spcBef>
                <a:spcPts val="0"/>
              </a:spcBef>
              <a:buNone/>
              <a:defRPr sz="675"/>
            </a:lvl1pPr>
            <a:lvl2pPr marL="0" indent="0">
              <a:lnSpc>
                <a:spcPct val="85000"/>
              </a:lnSpc>
              <a:spcBef>
                <a:spcPts val="0"/>
              </a:spcBef>
              <a:buNone/>
              <a:defRPr sz="675"/>
            </a:lvl2pPr>
            <a:lvl3pPr marL="0" indent="0">
              <a:lnSpc>
                <a:spcPct val="85000"/>
              </a:lnSpc>
              <a:spcBef>
                <a:spcPts val="0"/>
              </a:spcBef>
              <a:buNone/>
              <a:defRPr sz="675"/>
            </a:lvl3pPr>
            <a:lvl4pPr marL="0" indent="0">
              <a:lnSpc>
                <a:spcPct val="85000"/>
              </a:lnSpc>
              <a:spcBef>
                <a:spcPts val="0"/>
              </a:spcBef>
              <a:buNone/>
              <a:defRPr sz="675"/>
            </a:lvl4pPr>
            <a:lvl5pPr marL="0" indent="0">
              <a:lnSpc>
                <a:spcPct val="85000"/>
              </a:lnSpc>
              <a:spcBef>
                <a:spcPts val="0"/>
              </a:spcBef>
              <a:buNone/>
              <a:defRPr sz="675"/>
            </a:lvl5pPr>
          </a:lstStyle>
          <a:p>
            <a:pPr lvl="0" rtl="0"/>
            <a:r>
              <a:rPr lang="fr-FR" noProof="1"/>
              <a:t>Cliquer pour ajouter du texte</a:t>
            </a:r>
          </a:p>
        </p:txBody>
      </p:sp>
      <p:sp>
        <p:nvSpPr>
          <p:cNvPr id="57" name="Espace réservé du texte 2"/>
          <p:cNvSpPr>
            <a:spLocks noGrp="1"/>
          </p:cNvSpPr>
          <p:nvPr>
            <p:ph type="body" sz="quarter" idx="34" hasCustomPrompt="1"/>
          </p:nvPr>
        </p:nvSpPr>
        <p:spPr>
          <a:xfrm>
            <a:off x="5976051" y="1714501"/>
            <a:ext cx="1377950" cy="514778"/>
          </a:xfrm>
        </p:spPr>
        <p:txBody>
          <a:bodyPr rtlCol="0">
            <a:noAutofit/>
          </a:bodyPr>
          <a:lstStyle>
            <a:lvl1pPr marL="0" indent="0">
              <a:lnSpc>
                <a:spcPct val="85000"/>
              </a:lnSpc>
              <a:spcBef>
                <a:spcPts val="0"/>
              </a:spcBef>
              <a:buNone/>
              <a:defRPr sz="675"/>
            </a:lvl1pPr>
            <a:lvl2pPr marL="0" indent="0">
              <a:lnSpc>
                <a:spcPct val="85000"/>
              </a:lnSpc>
              <a:spcBef>
                <a:spcPts val="0"/>
              </a:spcBef>
              <a:buNone/>
              <a:defRPr sz="675"/>
            </a:lvl2pPr>
            <a:lvl3pPr marL="0" indent="0">
              <a:lnSpc>
                <a:spcPct val="85000"/>
              </a:lnSpc>
              <a:spcBef>
                <a:spcPts val="0"/>
              </a:spcBef>
              <a:buNone/>
              <a:defRPr sz="675"/>
            </a:lvl3pPr>
            <a:lvl4pPr marL="0" indent="0">
              <a:lnSpc>
                <a:spcPct val="85000"/>
              </a:lnSpc>
              <a:spcBef>
                <a:spcPts val="0"/>
              </a:spcBef>
              <a:buNone/>
              <a:defRPr sz="675"/>
            </a:lvl4pPr>
            <a:lvl5pPr marL="0" indent="0">
              <a:lnSpc>
                <a:spcPct val="85000"/>
              </a:lnSpc>
              <a:spcBef>
                <a:spcPts val="0"/>
              </a:spcBef>
              <a:buNone/>
              <a:defRPr sz="675"/>
            </a:lvl5pPr>
          </a:lstStyle>
          <a:p>
            <a:pPr lvl="0" rtl="0"/>
            <a:r>
              <a:rPr lang="fr-FR" noProof="1"/>
              <a:t>Cliquer pour ajouter du texte</a:t>
            </a:r>
          </a:p>
        </p:txBody>
      </p:sp>
      <p:sp>
        <p:nvSpPr>
          <p:cNvPr id="63" name="Espace réservé du texte 2"/>
          <p:cNvSpPr>
            <a:spLocks noGrp="1"/>
          </p:cNvSpPr>
          <p:nvPr>
            <p:ph type="body" sz="quarter" idx="40" hasCustomPrompt="1"/>
          </p:nvPr>
        </p:nvSpPr>
        <p:spPr>
          <a:xfrm>
            <a:off x="7379208" y="1714501"/>
            <a:ext cx="1377950" cy="514778"/>
          </a:xfrm>
        </p:spPr>
        <p:txBody>
          <a:bodyPr rtlCol="0">
            <a:noAutofit/>
          </a:bodyPr>
          <a:lstStyle>
            <a:lvl1pPr marL="0" indent="0">
              <a:lnSpc>
                <a:spcPct val="85000"/>
              </a:lnSpc>
              <a:spcBef>
                <a:spcPts val="0"/>
              </a:spcBef>
              <a:buNone/>
              <a:defRPr sz="675"/>
            </a:lvl1pPr>
            <a:lvl2pPr marL="0" indent="0">
              <a:lnSpc>
                <a:spcPct val="85000"/>
              </a:lnSpc>
              <a:spcBef>
                <a:spcPts val="0"/>
              </a:spcBef>
              <a:buNone/>
              <a:defRPr sz="675"/>
            </a:lvl2pPr>
            <a:lvl3pPr marL="0" indent="0">
              <a:lnSpc>
                <a:spcPct val="85000"/>
              </a:lnSpc>
              <a:spcBef>
                <a:spcPts val="0"/>
              </a:spcBef>
              <a:buNone/>
              <a:defRPr sz="675"/>
            </a:lvl3pPr>
            <a:lvl4pPr marL="0" indent="0">
              <a:lnSpc>
                <a:spcPct val="85000"/>
              </a:lnSpc>
              <a:spcBef>
                <a:spcPts val="0"/>
              </a:spcBef>
              <a:buNone/>
              <a:defRPr sz="675"/>
            </a:lvl4pPr>
            <a:lvl5pPr marL="0" indent="0">
              <a:lnSpc>
                <a:spcPct val="85000"/>
              </a:lnSpc>
              <a:spcBef>
                <a:spcPts val="0"/>
              </a:spcBef>
              <a:buNone/>
              <a:defRPr sz="675"/>
            </a:lvl5pPr>
          </a:lstStyle>
          <a:p>
            <a:pPr lvl="0" rtl="0"/>
            <a:r>
              <a:rPr lang="fr-FR" noProof="1"/>
              <a:t>Cliquer pour ajouter du texte</a:t>
            </a:r>
          </a:p>
        </p:txBody>
      </p:sp>
      <p:sp>
        <p:nvSpPr>
          <p:cNvPr id="35" name="Espace réservé du texte 2"/>
          <p:cNvSpPr>
            <a:spLocks noGrp="1"/>
          </p:cNvSpPr>
          <p:nvPr>
            <p:ph type="body" sz="quarter" idx="12" hasCustomPrompt="1"/>
          </p:nvPr>
        </p:nvSpPr>
        <p:spPr>
          <a:xfrm>
            <a:off x="393192" y="2400301"/>
            <a:ext cx="1377950" cy="514778"/>
          </a:xfrm>
        </p:spPr>
        <p:txBody>
          <a:bodyPr rtlCol="0">
            <a:noAutofit/>
          </a:bodyPr>
          <a:lstStyle>
            <a:lvl1pPr marL="0" indent="0">
              <a:lnSpc>
                <a:spcPct val="85000"/>
              </a:lnSpc>
              <a:spcBef>
                <a:spcPts val="0"/>
              </a:spcBef>
              <a:buNone/>
              <a:defRPr sz="675"/>
            </a:lvl1pPr>
            <a:lvl2pPr marL="0" indent="0">
              <a:lnSpc>
                <a:spcPct val="85000"/>
              </a:lnSpc>
              <a:spcBef>
                <a:spcPts val="0"/>
              </a:spcBef>
              <a:buNone/>
              <a:defRPr sz="675"/>
            </a:lvl2pPr>
            <a:lvl3pPr marL="0" indent="0">
              <a:lnSpc>
                <a:spcPct val="85000"/>
              </a:lnSpc>
              <a:spcBef>
                <a:spcPts val="0"/>
              </a:spcBef>
              <a:buNone/>
              <a:defRPr sz="675"/>
            </a:lvl3pPr>
            <a:lvl4pPr marL="0" indent="0">
              <a:lnSpc>
                <a:spcPct val="85000"/>
              </a:lnSpc>
              <a:spcBef>
                <a:spcPts val="0"/>
              </a:spcBef>
              <a:buNone/>
              <a:defRPr sz="675"/>
            </a:lvl4pPr>
            <a:lvl5pPr marL="0" indent="0">
              <a:lnSpc>
                <a:spcPct val="85000"/>
              </a:lnSpc>
              <a:spcBef>
                <a:spcPts val="0"/>
              </a:spcBef>
              <a:buNone/>
              <a:defRPr sz="675"/>
            </a:lvl5pPr>
          </a:lstStyle>
          <a:p>
            <a:pPr lvl="0" rtl="0"/>
            <a:r>
              <a:rPr lang="fr-FR" noProof="1"/>
              <a:t>Cliquer pour ajouter du texte</a:t>
            </a:r>
          </a:p>
        </p:txBody>
      </p:sp>
      <p:sp>
        <p:nvSpPr>
          <p:cNvPr id="41" name="Espace réservé du texte 2"/>
          <p:cNvSpPr>
            <a:spLocks noGrp="1"/>
          </p:cNvSpPr>
          <p:nvPr>
            <p:ph type="body" sz="quarter" idx="18" hasCustomPrompt="1"/>
          </p:nvPr>
        </p:nvSpPr>
        <p:spPr>
          <a:xfrm>
            <a:off x="1783080" y="2400301"/>
            <a:ext cx="1377950" cy="514778"/>
          </a:xfrm>
        </p:spPr>
        <p:txBody>
          <a:bodyPr rtlCol="0">
            <a:noAutofit/>
          </a:bodyPr>
          <a:lstStyle>
            <a:lvl1pPr marL="0" indent="0">
              <a:lnSpc>
                <a:spcPct val="85000"/>
              </a:lnSpc>
              <a:spcBef>
                <a:spcPts val="0"/>
              </a:spcBef>
              <a:buNone/>
              <a:defRPr sz="675"/>
            </a:lvl1pPr>
            <a:lvl2pPr marL="0" indent="0">
              <a:lnSpc>
                <a:spcPct val="85000"/>
              </a:lnSpc>
              <a:spcBef>
                <a:spcPts val="0"/>
              </a:spcBef>
              <a:buNone/>
              <a:defRPr sz="675"/>
            </a:lvl2pPr>
            <a:lvl3pPr marL="0" indent="0">
              <a:lnSpc>
                <a:spcPct val="85000"/>
              </a:lnSpc>
              <a:spcBef>
                <a:spcPts val="0"/>
              </a:spcBef>
              <a:buNone/>
              <a:defRPr sz="675"/>
            </a:lvl3pPr>
            <a:lvl4pPr marL="0" indent="0">
              <a:lnSpc>
                <a:spcPct val="85000"/>
              </a:lnSpc>
              <a:spcBef>
                <a:spcPts val="0"/>
              </a:spcBef>
              <a:buNone/>
              <a:defRPr sz="675"/>
            </a:lvl4pPr>
            <a:lvl5pPr marL="0" indent="0">
              <a:lnSpc>
                <a:spcPct val="85000"/>
              </a:lnSpc>
              <a:spcBef>
                <a:spcPts val="0"/>
              </a:spcBef>
              <a:buNone/>
              <a:defRPr sz="675"/>
            </a:lvl5pPr>
          </a:lstStyle>
          <a:p>
            <a:pPr lvl="0" rtl="0"/>
            <a:r>
              <a:rPr lang="fr-FR" noProof="1"/>
              <a:t>Cliquer pour ajouter du texte</a:t>
            </a:r>
          </a:p>
        </p:txBody>
      </p:sp>
      <p:sp>
        <p:nvSpPr>
          <p:cNvPr id="47" name="Espace réservé du texte 2"/>
          <p:cNvSpPr>
            <a:spLocks noGrp="1"/>
          </p:cNvSpPr>
          <p:nvPr>
            <p:ph type="body" sz="quarter" idx="24" hasCustomPrompt="1"/>
          </p:nvPr>
        </p:nvSpPr>
        <p:spPr>
          <a:xfrm>
            <a:off x="3182112" y="2400301"/>
            <a:ext cx="1377950" cy="514778"/>
          </a:xfrm>
        </p:spPr>
        <p:txBody>
          <a:bodyPr rtlCol="0">
            <a:noAutofit/>
          </a:bodyPr>
          <a:lstStyle>
            <a:lvl1pPr marL="0" indent="0">
              <a:lnSpc>
                <a:spcPct val="85000"/>
              </a:lnSpc>
              <a:spcBef>
                <a:spcPts val="0"/>
              </a:spcBef>
              <a:buNone/>
              <a:defRPr sz="675"/>
            </a:lvl1pPr>
            <a:lvl2pPr marL="0" indent="0">
              <a:lnSpc>
                <a:spcPct val="85000"/>
              </a:lnSpc>
              <a:spcBef>
                <a:spcPts val="0"/>
              </a:spcBef>
              <a:buNone/>
              <a:defRPr sz="675"/>
            </a:lvl2pPr>
            <a:lvl3pPr marL="0" indent="0">
              <a:lnSpc>
                <a:spcPct val="85000"/>
              </a:lnSpc>
              <a:spcBef>
                <a:spcPts val="0"/>
              </a:spcBef>
              <a:buNone/>
              <a:defRPr sz="675"/>
            </a:lvl3pPr>
            <a:lvl4pPr marL="0" indent="0">
              <a:lnSpc>
                <a:spcPct val="85000"/>
              </a:lnSpc>
              <a:spcBef>
                <a:spcPts val="0"/>
              </a:spcBef>
              <a:buNone/>
              <a:defRPr sz="675"/>
            </a:lvl4pPr>
            <a:lvl5pPr marL="0" indent="0">
              <a:lnSpc>
                <a:spcPct val="85000"/>
              </a:lnSpc>
              <a:spcBef>
                <a:spcPts val="0"/>
              </a:spcBef>
              <a:buNone/>
              <a:defRPr sz="675"/>
            </a:lvl5pPr>
          </a:lstStyle>
          <a:p>
            <a:pPr lvl="0" rtl="0"/>
            <a:r>
              <a:rPr lang="fr-FR" noProof="1"/>
              <a:t>Cliquer pour ajouter du texte</a:t>
            </a:r>
          </a:p>
        </p:txBody>
      </p:sp>
      <p:sp>
        <p:nvSpPr>
          <p:cNvPr id="53" name="Espace réservé du texte 2"/>
          <p:cNvSpPr>
            <a:spLocks noGrp="1"/>
          </p:cNvSpPr>
          <p:nvPr>
            <p:ph type="body" sz="quarter" idx="30" hasCustomPrompt="1"/>
          </p:nvPr>
        </p:nvSpPr>
        <p:spPr>
          <a:xfrm>
            <a:off x="4582928" y="2400301"/>
            <a:ext cx="1377950" cy="514778"/>
          </a:xfrm>
        </p:spPr>
        <p:txBody>
          <a:bodyPr rtlCol="0">
            <a:noAutofit/>
          </a:bodyPr>
          <a:lstStyle>
            <a:lvl1pPr marL="0" indent="0">
              <a:lnSpc>
                <a:spcPct val="85000"/>
              </a:lnSpc>
              <a:spcBef>
                <a:spcPts val="0"/>
              </a:spcBef>
              <a:buNone/>
              <a:defRPr sz="675"/>
            </a:lvl1pPr>
            <a:lvl2pPr marL="0" indent="0">
              <a:lnSpc>
                <a:spcPct val="85000"/>
              </a:lnSpc>
              <a:spcBef>
                <a:spcPts val="0"/>
              </a:spcBef>
              <a:buNone/>
              <a:defRPr sz="675"/>
            </a:lvl2pPr>
            <a:lvl3pPr marL="0" indent="0">
              <a:lnSpc>
                <a:spcPct val="85000"/>
              </a:lnSpc>
              <a:spcBef>
                <a:spcPts val="0"/>
              </a:spcBef>
              <a:buNone/>
              <a:defRPr sz="675"/>
            </a:lvl3pPr>
            <a:lvl4pPr marL="0" indent="0">
              <a:lnSpc>
                <a:spcPct val="85000"/>
              </a:lnSpc>
              <a:spcBef>
                <a:spcPts val="0"/>
              </a:spcBef>
              <a:buNone/>
              <a:defRPr sz="675"/>
            </a:lvl4pPr>
            <a:lvl5pPr marL="0" indent="0">
              <a:lnSpc>
                <a:spcPct val="85000"/>
              </a:lnSpc>
              <a:spcBef>
                <a:spcPts val="0"/>
              </a:spcBef>
              <a:buNone/>
              <a:defRPr sz="675"/>
            </a:lvl5pPr>
          </a:lstStyle>
          <a:p>
            <a:pPr lvl="0" rtl="0"/>
            <a:r>
              <a:rPr lang="fr-FR" noProof="1"/>
              <a:t>Cliquer pour ajouter du texte</a:t>
            </a:r>
          </a:p>
        </p:txBody>
      </p:sp>
      <p:sp>
        <p:nvSpPr>
          <p:cNvPr id="59" name="Espace réservé du texte 2"/>
          <p:cNvSpPr>
            <a:spLocks noGrp="1"/>
          </p:cNvSpPr>
          <p:nvPr>
            <p:ph type="body" sz="quarter" idx="36" hasCustomPrompt="1"/>
          </p:nvPr>
        </p:nvSpPr>
        <p:spPr>
          <a:xfrm>
            <a:off x="5976051" y="2400301"/>
            <a:ext cx="1377950" cy="514778"/>
          </a:xfrm>
        </p:spPr>
        <p:txBody>
          <a:bodyPr rtlCol="0">
            <a:noAutofit/>
          </a:bodyPr>
          <a:lstStyle>
            <a:lvl1pPr marL="0" indent="0">
              <a:lnSpc>
                <a:spcPct val="85000"/>
              </a:lnSpc>
              <a:spcBef>
                <a:spcPts val="0"/>
              </a:spcBef>
              <a:buNone/>
              <a:defRPr sz="675"/>
            </a:lvl1pPr>
            <a:lvl2pPr marL="0" indent="0">
              <a:lnSpc>
                <a:spcPct val="85000"/>
              </a:lnSpc>
              <a:spcBef>
                <a:spcPts val="0"/>
              </a:spcBef>
              <a:buNone/>
              <a:defRPr sz="675"/>
            </a:lvl2pPr>
            <a:lvl3pPr marL="0" indent="0">
              <a:lnSpc>
                <a:spcPct val="85000"/>
              </a:lnSpc>
              <a:spcBef>
                <a:spcPts val="0"/>
              </a:spcBef>
              <a:buNone/>
              <a:defRPr sz="675"/>
            </a:lvl3pPr>
            <a:lvl4pPr marL="0" indent="0">
              <a:lnSpc>
                <a:spcPct val="85000"/>
              </a:lnSpc>
              <a:spcBef>
                <a:spcPts val="0"/>
              </a:spcBef>
              <a:buNone/>
              <a:defRPr sz="675"/>
            </a:lvl4pPr>
            <a:lvl5pPr marL="0" indent="0">
              <a:lnSpc>
                <a:spcPct val="85000"/>
              </a:lnSpc>
              <a:spcBef>
                <a:spcPts val="0"/>
              </a:spcBef>
              <a:buNone/>
              <a:defRPr sz="675"/>
            </a:lvl5pPr>
          </a:lstStyle>
          <a:p>
            <a:pPr lvl="0" rtl="0"/>
            <a:r>
              <a:rPr lang="fr-FR" noProof="1"/>
              <a:t>Cliquer pour ajouter du texte</a:t>
            </a:r>
          </a:p>
        </p:txBody>
      </p:sp>
      <p:sp>
        <p:nvSpPr>
          <p:cNvPr id="65" name="Espace réservé du texte 2"/>
          <p:cNvSpPr>
            <a:spLocks noGrp="1"/>
          </p:cNvSpPr>
          <p:nvPr>
            <p:ph type="body" sz="quarter" idx="42" hasCustomPrompt="1"/>
          </p:nvPr>
        </p:nvSpPr>
        <p:spPr>
          <a:xfrm>
            <a:off x="7379208" y="2400301"/>
            <a:ext cx="1377950" cy="514778"/>
          </a:xfrm>
        </p:spPr>
        <p:txBody>
          <a:bodyPr rtlCol="0">
            <a:noAutofit/>
          </a:bodyPr>
          <a:lstStyle>
            <a:lvl1pPr marL="0" indent="0">
              <a:lnSpc>
                <a:spcPct val="85000"/>
              </a:lnSpc>
              <a:spcBef>
                <a:spcPts val="0"/>
              </a:spcBef>
              <a:buNone/>
              <a:defRPr sz="675"/>
            </a:lvl1pPr>
            <a:lvl2pPr marL="0" indent="0">
              <a:lnSpc>
                <a:spcPct val="85000"/>
              </a:lnSpc>
              <a:spcBef>
                <a:spcPts val="0"/>
              </a:spcBef>
              <a:buNone/>
              <a:defRPr sz="675"/>
            </a:lvl2pPr>
            <a:lvl3pPr marL="0" indent="0">
              <a:lnSpc>
                <a:spcPct val="85000"/>
              </a:lnSpc>
              <a:spcBef>
                <a:spcPts val="0"/>
              </a:spcBef>
              <a:buNone/>
              <a:defRPr sz="675"/>
            </a:lvl3pPr>
            <a:lvl4pPr marL="0" indent="0">
              <a:lnSpc>
                <a:spcPct val="85000"/>
              </a:lnSpc>
              <a:spcBef>
                <a:spcPts val="0"/>
              </a:spcBef>
              <a:buNone/>
              <a:defRPr sz="675"/>
            </a:lvl4pPr>
            <a:lvl5pPr marL="0" indent="0">
              <a:lnSpc>
                <a:spcPct val="85000"/>
              </a:lnSpc>
              <a:spcBef>
                <a:spcPts val="0"/>
              </a:spcBef>
              <a:buNone/>
              <a:defRPr sz="675"/>
            </a:lvl5pPr>
          </a:lstStyle>
          <a:p>
            <a:pPr lvl="0" rtl="0"/>
            <a:r>
              <a:rPr lang="fr-FR" noProof="1"/>
              <a:t>Cliquer pour ajouter du texte</a:t>
            </a:r>
          </a:p>
        </p:txBody>
      </p:sp>
      <p:sp>
        <p:nvSpPr>
          <p:cNvPr id="36" name="Espace réservé du texte 2"/>
          <p:cNvSpPr>
            <a:spLocks noGrp="1"/>
          </p:cNvSpPr>
          <p:nvPr>
            <p:ph type="body" sz="quarter" idx="13" hasCustomPrompt="1"/>
          </p:nvPr>
        </p:nvSpPr>
        <p:spPr>
          <a:xfrm>
            <a:off x="393192" y="3086101"/>
            <a:ext cx="1377950" cy="514778"/>
          </a:xfrm>
        </p:spPr>
        <p:txBody>
          <a:bodyPr rtlCol="0">
            <a:noAutofit/>
          </a:bodyPr>
          <a:lstStyle>
            <a:lvl1pPr marL="0" indent="0">
              <a:lnSpc>
                <a:spcPct val="85000"/>
              </a:lnSpc>
              <a:spcBef>
                <a:spcPts val="0"/>
              </a:spcBef>
              <a:buNone/>
              <a:defRPr sz="675"/>
            </a:lvl1pPr>
            <a:lvl2pPr marL="0" indent="0">
              <a:lnSpc>
                <a:spcPct val="85000"/>
              </a:lnSpc>
              <a:spcBef>
                <a:spcPts val="0"/>
              </a:spcBef>
              <a:buNone/>
              <a:defRPr sz="675"/>
            </a:lvl2pPr>
            <a:lvl3pPr marL="0" indent="0">
              <a:lnSpc>
                <a:spcPct val="85000"/>
              </a:lnSpc>
              <a:spcBef>
                <a:spcPts val="0"/>
              </a:spcBef>
              <a:buNone/>
              <a:defRPr sz="675"/>
            </a:lvl3pPr>
            <a:lvl4pPr marL="0" indent="0">
              <a:lnSpc>
                <a:spcPct val="85000"/>
              </a:lnSpc>
              <a:spcBef>
                <a:spcPts val="0"/>
              </a:spcBef>
              <a:buNone/>
              <a:defRPr sz="675"/>
            </a:lvl4pPr>
            <a:lvl5pPr marL="0" indent="0">
              <a:lnSpc>
                <a:spcPct val="85000"/>
              </a:lnSpc>
              <a:spcBef>
                <a:spcPts val="0"/>
              </a:spcBef>
              <a:buNone/>
              <a:defRPr sz="675"/>
            </a:lvl5pPr>
          </a:lstStyle>
          <a:p>
            <a:pPr lvl="0" rtl="0"/>
            <a:r>
              <a:rPr lang="fr-FR" noProof="1"/>
              <a:t>Cliquer pour ajouter du texte</a:t>
            </a:r>
          </a:p>
        </p:txBody>
      </p:sp>
      <p:sp>
        <p:nvSpPr>
          <p:cNvPr id="42" name="Espace réservé du texte 2"/>
          <p:cNvSpPr>
            <a:spLocks noGrp="1"/>
          </p:cNvSpPr>
          <p:nvPr>
            <p:ph type="body" sz="quarter" idx="19" hasCustomPrompt="1"/>
          </p:nvPr>
        </p:nvSpPr>
        <p:spPr>
          <a:xfrm>
            <a:off x="1783080" y="3086101"/>
            <a:ext cx="1377950" cy="514778"/>
          </a:xfrm>
        </p:spPr>
        <p:txBody>
          <a:bodyPr rtlCol="0">
            <a:noAutofit/>
          </a:bodyPr>
          <a:lstStyle>
            <a:lvl1pPr marL="0" indent="0">
              <a:lnSpc>
                <a:spcPct val="85000"/>
              </a:lnSpc>
              <a:spcBef>
                <a:spcPts val="0"/>
              </a:spcBef>
              <a:buNone/>
              <a:defRPr sz="675"/>
            </a:lvl1pPr>
            <a:lvl2pPr marL="0" indent="0">
              <a:lnSpc>
                <a:spcPct val="85000"/>
              </a:lnSpc>
              <a:spcBef>
                <a:spcPts val="0"/>
              </a:spcBef>
              <a:buNone/>
              <a:defRPr sz="675"/>
            </a:lvl2pPr>
            <a:lvl3pPr marL="0" indent="0">
              <a:lnSpc>
                <a:spcPct val="85000"/>
              </a:lnSpc>
              <a:spcBef>
                <a:spcPts val="0"/>
              </a:spcBef>
              <a:buNone/>
              <a:defRPr sz="675"/>
            </a:lvl3pPr>
            <a:lvl4pPr marL="0" indent="0">
              <a:lnSpc>
                <a:spcPct val="85000"/>
              </a:lnSpc>
              <a:spcBef>
                <a:spcPts val="0"/>
              </a:spcBef>
              <a:buNone/>
              <a:defRPr sz="675"/>
            </a:lvl4pPr>
            <a:lvl5pPr marL="0" indent="0">
              <a:lnSpc>
                <a:spcPct val="85000"/>
              </a:lnSpc>
              <a:spcBef>
                <a:spcPts val="0"/>
              </a:spcBef>
              <a:buNone/>
              <a:defRPr sz="675"/>
            </a:lvl5pPr>
          </a:lstStyle>
          <a:p>
            <a:pPr lvl="0" rtl="0"/>
            <a:r>
              <a:rPr lang="fr-FR" noProof="1"/>
              <a:t>Cliquer pour ajouter du texte</a:t>
            </a:r>
          </a:p>
        </p:txBody>
      </p:sp>
      <p:sp>
        <p:nvSpPr>
          <p:cNvPr id="48" name="Espace réservé du texte 2"/>
          <p:cNvSpPr>
            <a:spLocks noGrp="1"/>
          </p:cNvSpPr>
          <p:nvPr>
            <p:ph type="body" sz="quarter" idx="25" hasCustomPrompt="1"/>
          </p:nvPr>
        </p:nvSpPr>
        <p:spPr>
          <a:xfrm>
            <a:off x="3182112" y="3086101"/>
            <a:ext cx="1377950" cy="514778"/>
          </a:xfrm>
        </p:spPr>
        <p:txBody>
          <a:bodyPr rtlCol="0">
            <a:noAutofit/>
          </a:bodyPr>
          <a:lstStyle>
            <a:lvl1pPr marL="0" indent="0">
              <a:lnSpc>
                <a:spcPct val="85000"/>
              </a:lnSpc>
              <a:spcBef>
                <a:spcPts val="0"/>
              </a:spcBef>
              <a:buNone/>
              <a:defRPr sz="675"/>
            </a:lvl1pPr>
            <a:lvl2pPr marL="0" indent="0">
              <a:lnSpc>
                <a:spcPct val="85000"/>
              </a:lnSpc>
              <a:spcBef>
                <a:spcPts val="0"/>
              </a:spcBef>
              <a:buNone/>
              <a:defRPr sz="675"/>
            </a:lvl2pPr>
            <a:lvl3pPr marL="0" indent="0">
              <a:lnSpc>
                <a:spcPct val="85000"/>
              </a:lnSpc>
              <a:spcBef>
                <a:spcPts val="0"/>
              </a:spcBef>
              <a:buNone/>
              <a:defRPr sz="675"/>
            </a:lvl3pPr>
            <a:lvl4pPr marL="0" indent="0">
              <a:lnSpc>
                <a:spcPct val="85000"/>
              </a:lnSpc>
              <a:spcBef>
                <a:spcPts val="0"/>
              </a:spcBef>
              <a:buNone/>
              <a:defRPr sz="675"/>
            </a:lvl4pPr>
            <a:lvl5pPr marL="0" indent="0">
              <a:lnSpc>
                <a:spcPct val="85000"/>
              </a:lnSpc>
              <a:spcBef>
                <a:spcPts val="0"/>
              </a:spcBef>
              <a:buNone/>
              <a:defRPr sz="675"/>
            </a:lvl5pPr>
          </a:lstStyle>
          <a:p>
            <a:pPr lvl="0" rtl="0"/>
            <a:r>
              <a:rPr lang="fr-FR" noProof="1"/>
              <a:t>Cliquer pour ajouter du texte</a:t>
            </a:r>
          </a:p>
        </p:txBody>
      </p:sp>
      <p:sp>
        <p:nvSpPr>
          <p:cNvPr id="54" name="Espace réservé du texte 2"/>
          <p:cNvSpPr>
            <a:spLocks noGrp="1"/>
          </p:cNvSpPr>
          <p:nvPr>
            <p:ph type="body" sz="quarter" idx="31" hasCustomPrompt="1"/>
          </p:nvPr>
        </p:nvSpPr>
        <p:spPr>
          <a:xfrm>
            <a:off x="4582928" y="3086101"/>
            <a:ext cx="1377950" cy="514778"/>
          </a:xfrm>
        </p:spPr>
        <p:txBody>
          <a:bodyPr rtlCol="0">
            <a:noAutofit/>
          </a:bodyPr>
          <a:lstStyle>
            <a:lvl1pPr marL="0" indent="0">
              <a:lnSpc>
                <a:spcPct val="85000"/>
              </a:lnSpc>
              <a:spcBef>
                <a:spcPts val="0"/>
              </a:spcBef>
              <a:buNone/>
              <a:defRPr sz="675"/>
            </a:lvl1pPr>
            <a:lvl2pPr marL="0" indent="0">
              <a:lnSpc>
                <a:spcPct val="85000"/>
              </a:lnSpc>
              <a:spcBef>
                <a:spcPts val="0"/>
              </a:spcBef>
              <a:buNone/>
              <a:defRPr sz="675"/>
            </a:lvl2pPr>
            <a:lvl3pPr marL="0" indent="0">
              <a:lnSpc>
                <a:spcPct val="85000"/>
              </a:lnSpc>
              <a:spcBef>
                <a:spcPts val="0"/>
              </a:spcBef>
              <a:buNone/>
              <a:defRPr sz="675"/>
            </a:lvl3pPr>
            <a:lvl4pPr marL="0" indent="0">
              <a:lnSpc>
                <a:spcPct val="85000"/>
              </a:lnSpc>
              <a:spcBef>
                <a:spcPts val="0"/>
              </a:spcBef>
              <a:buNone/>
              <a:defRPr sz="675"/>
            </a:lvl4pPr>
            <a:lvl5pPr marL="0" indent="0">
              <a:lnSpc>
                <a:spcPct val="85000"/>
              </a:lnSpc>
              <a:spcBef>
                <a:spcPts val="0"/>
              </a:spcBef>
              <a:buNone/>
              <a:defRPr sz="675"/>
            </a:lvl5pPr>
          </a:lstStyle>
          <a:p>
            <a:pPr lvl="0" rtl="0"/>
            <a:r>
              <a:rPr lang="fr-FR" noProof="1"/>
              <a:t>Cliquer pour ajouter du texte</a:t>
            </a:r>
          </a:p>
        </p:txBody>
      </p:sp>
      <p:sp>
        <p:nvSpPr>
          <p:cNvPr id="60" name="Espace réservé du texte 2"/>
          <p:cNvSpPr>
            <a:spLocks noGrp="1"/>
          </p:cNvSpPr>
          <p:nvPr>
            <p:ph type="body" sz="quarter" idx="37" hasCustomPrompt="1"/>
          </p:nvPr>
        </p:nvSpPr>
        <p:spPr>
          <a:xfrm>
            <a:off x="5976051" y="3086101"/>
            <a:ext cx="1377950" cy="514778"/>
          </a:xfrm>
        </p:spPr>
        <p:txBody>
          <a:bodyPr rtlCol="0">
            <a:noAutofit/>
          </a:bodyPr>
          <a:lstStyle>
            <a:lvl1pPr marL="0" indent="0">
              <a:lnSpc>
                <a:spcPct val="85000"/>
              </a:lnSpc>
              <a:spcBef>
                <a:spcPts val="0"/>
              </a:spcBef>
              <a:buNone/>
              <a:defRPr sz="675"/>
            </a:lvl1pPr>
            <a:lvl2pPr marL="0" indent="0">
              <a:lnSpc>
                <a:spcPct val="85000"/>
              </a:lnSpc>
              <a:spcBef>
                <a:spcPts val="0"/>
              </a:spcBef>
              <a:buNone/>
              <a:defRPr sz="675"/>
            </a:lvl2pPr>
            <a:lvl3pPr marL="0" indent="0">
              <a:lnSpc>
                <a:spcPct val="85000"/>
              </a:lnSpc>
              <a:spcBef>
                <a:spcPts val="0"/>
              </a:spcBef>
              <a:buNone/>
              <a:defRPr sz="675"/>
            </a:lvl3pPr>
            <a:lvl4pPr marL="0" indent="0">
              <a:lnSpc>
                <a:spcPct val="85000"/>
              </a:lnSpc>
              <a:spcBef>
                <a:spcPts val="0"/>
              </a:spcBef>
              <a:buNone/>
              <a:defRPr sz="675"/>
            </a:lvl4pPr>
            <a:lvl5pPr marL="0" indent="0">
              <a:lnSpc>
                <a:spcPct val="85000"/>
              </a:lnSpc>
              <a:spcBef>
                <a:spcPts val="0"/>
              </a:spcBef>
              <a:buNone/>
              <a:defRPr sz="675"/>
            </a:lvl5pPr>
          </a:lstStyle>
          <a:p>
            <a:pPr lvl="0" rtl="0"/>
            <a:r>
              <a:rPr lang="fr-FR" noProof="1"/>
              <a:t>Cliquer pour ajouter du texte</a:t>
            </a:r>
          </a:p>
        </p:txBody>
      </p:sp>
      <p:sp>
        <p:nvSpPr>
          <p:cNvPr id="66" name="Espace réservé du texte 2"/>
          <p:cNvSpPr>
            <a:spLocks noGrp="1"/>
          </p:cNvSpPr>
          <p:nvPr>
            <p:ph type="body" sz="quarter" idx="43" hasCustomPrompt="1"/>
          </p:nvPr>
        </p:nvSpPr>
        <p:spPr>
          <a:xfrm>
            <a:off x="7379208" y="3086101"/>
            <a:ext cx="1377950" cy="514778"/>
          </a:xfrm>
        </p:spPr>
        <p:txBody>
          <a:bodyPr rtlCol="0">
            <a:noAutofit/>
          </a:bodyPr>
          <a:lstStyle>
            <a:lvl1pPr marL="0" indent="0">
              <a:lnSpc>
                <a:spcPct val="85000"/>
              </a:lnSpc>
              <a:spcBef>
                <a:spcPts val="0"/>
              </a:spcBef>
              <a:buNone/>
              <a:defRPr sz="675"/>
            </a:lvl1pPr>
            <a:lvl2pPr marL="0" indent="0">
              <a:lnSpc>
                <a:spcPct val="85000"/>
              </a:lnSpc>
              <a:spcBef>
                <a:spcPts val="0"/>
              </a:spcBef>
              <a:buNone/>
              <a:defRPr sz="675"/>
            </a:lvl2pPr>
            <a:lvl3pPr marL="0" indent="0">
              <a:lnSpc>
                <a:spcPct val="85000"/>
              </a:lnSpc>
              <a:spcBef>
                <a:spcPts val="0"/>
              </a:spcBef>
              <a:buNone/>
              <a:defRPr sz="675"/>
            </a:lvl3pPr>
            <a:lvl4pPr marL="0" indent="0">
              <a:lnSpc>
                <a:spcPct val="85000"/>
              </a:lnSpc>
              <a:spcBef>
                <a:spcPts val="0"/>
              </a:spcBef>
              <a:buNone/>
              <a:defRPr sz="675"/>
            </a:lvl4pPr>
            <a:lvl5pPr marL="0" indent="0">
              <a:lnSpc>
                <a:spcPct val="85000"/>
              </a:lnSpc>
              <a:spcBef>
                <a:spcPts val="0"/>
              </a:spcBef>
              <a:buNone/>
              <a:defRPr sz="675"/>
            </a:lvl5pPr>
          </a:lstStyle>
          <a:p>
            <a:pPr lvl="0" rtl="0"/>
            <a:r>
              <a:rPr lang="fr-FR" noProof="1"/>
              <a:t>Cliquer pour ajouter du texte</a:t>
            </a:r>
          </a:p>
        </p:txBody>
      </p:sp>
      <p:sp>
        <p:nvSpPr>
          <p:cNvPr id="37" name="Espace réservé du texte 2"/>
          <p:cNvSpPr>
            <a:spLocks noGrp="1"/>
          </p:cNvSpPr>
          <p:nvPr>
            <p:ph type="body" sz="quarter" idx="14" hasCustomPrompt="1"/>
          </p:nvPr>
        </p:nvSpPr>
        <p:spPr>
          <a:xfrm>
            <a:off x="393192" y="3771901"/>
            <a:ext cx="1377950" cy="514778"/>
          </a:xfrm>
        </p:spPr>
        <p:txBody>
          <a:bodyPr rtlCol="0">
            <a:noAutofit/>
          </a:bodyPr>
          <a:lstStyle>
            <a:lvl1pPr marL="0" indent="0">
              <a:lnSpc>
                <a:spcPct val="85000"/>
              </a:lnSpc>
              <a:spcBef>
                <a:spcPts val="0"/>
              </a:spcBef>
              <a:buNone/>
              <a:defRPr sz="675"/>
            </a:lvl1pPr>
            <a:lvl2pPr marL="0" indent="0">
              <a:lnSpc>
                <a:spcPct val="85000"/>
              </a:lnSpc>
              <a:spcBef>
                <a:spcPts val="0"/>
              </a:spcBef>
              <a:buNone/>
              <a:defRPr sz="675"/>
            </a:lvl2pPr>
            <a:lvl3pPr marL="0" indent="0">
              <a:lnSpc>
                <a:spcPct val="85000"/>
              </a:lnSpc>
              <a:spcBef>
                <a:spcPts val="0"/>
              </a:spcBef>
              <a:buNone/>
              <a:defRPr sz="675"/>
            </a:lvl3pPr>
            <a:lvl4pPr marL="0" indent="0">
              <a:lnSpc>
                <a:spcPct val="85000"/>
              </a:lnSpc>
              <a:spcBef>
                <a:spcPts val="0"/>
              </a:spcBef>
              <a:buNone/>
              <a:defRPr sz="675"/>
            </a:lvl4pPr>
            <a:lvl5pPr marL="0" indent="0">
              <a:lnSpc>
                <a:spcPct val="85000"/>
              </a:lnSpc>
              <a:spcBef>
                <a:spcPts val="0"/>
              </a:spcBef>
              <a:buNone/>
              <a:defRPr sz="675"/>
            </a:lvl5pPr>
          </a:lstStyle>
          <a:p>
            <a:pPr lvl="0" rtl="0"/>
            <a:r>
              <a:rPr lang="fr-FR" noProof="1"/>
              <a:t>Cliquer pour ajouter du texte</a:t>
            </a:r>
          </a:p>
        </p:txBody>
      </p:sp>
      <p:sp>
        <p:nvSpPr>
          <p:cNvPr id="43" name="Espace réservé du texte 2"/>
          <p:cNvSpPr>
            <a:spLocks noGrp="1"/>
          </p:cNvSpPr>
          <p:nvPr>
            <p:ph type="body" sz="quarter" idx="20" hasCustomPrompt="1"/>
          </p:nvPr>
        </p:nvSpPr>
        <p:spPr>
          <a:xfrm>
            <a:off x="1783080" y="3771901"/>
            <a:ext cx="1377950" cy="514778"/>
          </a:xfrm>
        </p:spPr>
        <p:txBody>
          <a:bodyPr rtlCol="0">
            <a:noAutofit/>
          </a:bodyPr>
          <a:lstStyle>
            <a:lvl1pPr marL="0" indent="0">
              <a:lnSpc>
                <a:spcPct val="85000"/>
              </a:lnSpc>
              <a:spcBef>
                <a:spcPts val="0"/>
              </a:spcBef>
              <a:buNone/>
              <a:defRPr sz="675"/>
            </a:lvl1pPr>
            <a:lvl2pPr marL="0" indent="0">
              <a:lnSpc>
                <a:spcPct val="85000"/>
              </a:lnSpc>
              <a:spcBef>
                <a:spcPts val="0"/>
              </a:spcBef>
              <a:buNone/>
              <a:defRPr sz="675"/>
            </a:lvl2pPr>
            <a:lvl3pPr marL="0" indent="0">
              <a:lnSpc>
                <a:spcPct val="85000"/>
              </a:lnSpc>
              <a:spcBef>
                <a:spcPts val="0"/>
              </a:spcBef>
              <a:buNone/>
              <a:defRPr sz="675"/>
            </a:lvl3pPr>
            <a:lvl4pPr marL="0" indent="0">
              <a:lnSpc>
                <a:spcPct val="85000"/>
              </a:lnSpc>
              <a:spcBef>
                <a:spcPts val="0"/>
              </a:spcBef>
              <a:buNone/>
              <a:defRPr sz="675"/>
            </a:lvl4pPr>
            <a:lvl5pPr marL="0" indent="0">
              <a:lnSpc>
                <a:spcPct val="85000"/>
              </a:lnSpc>
              <a:spcBef>
                <a:spcPts val="0"/>
              </a:spcBef>
              <a:buNone/>
              <a:defRPr sz="675"/>
            </a:lvl5pPr>
          </a:lstStyle>
          <a:p>
            <a:pPr lvl="0" rtl="0"/>
            <a:r>
              <a:rPr lang="fr-FR" noProof="1"/>
              <a:t>Cliquer pour ajouter du texte</a:t>
            </a:r>
          </a:p>
        </p:txBody>
      </p:sp>
      <p:sp>
        <p:nvSpPr>
          <p:cNvPr id="49" name="Espace réservé du texte 2"/>
          <p:cNvSpPr>
            <a:spLocks noGrp="1"/>
          </p:cNvSpPr>
          <p:nvPr>
            <p:ph type="body" sz="quarter" idx="26" hasCustomPrompt="1"/>
          </p:nvPr>
        </p:nvSpPr>
        <p:spPr>
          <a:xfrm>
            <a:off x="3182112" y="3771901"/>
            <a:ext cx="1377950" cy="514778"/>
          </a:xfrm>
        </p:spPr>
        <p:txBody>
          <a:bodyPr rtlCol="0">
            <a:noAutofit/>
          </a:bodyPr>
          <a:lstStyle>
            <a:lvl1pPr marL="0" indent="0">
              <a:lnSpc>
                <a:spcPct val="85000"/>
              </a:lnSpc>
              <a:spcBef>
                <a:spcPts val="0"/>
              </a:spcBef>
              <a:buNone/>
              <a:defRPr sz="675"/>
            </a:lvl1pPr>
            <a:lvl2pPr marL="0" indent="0">
              <a:lnSpc>
                <a:spcPct val="85000"/>
              </a:lnSpc>
              <a:spcBef>
                <a:spcPts val="0"/>
              </a:spcBef>
              <a:buNone/>
              <a:defRPr sz="675"/>
            </a:lvl2pPr>
            <a:lvl3pPr marL="0" indent="0">
              <a:lnSpc>
                <a:spcPct val="85000"/>
              </a:lnSpc>
              <a:spcBef>
                <a:spcPts val="0"/>
              </a:spcBef>
              <a:buNone/>
              <a:defRPr sz="675"/>
            </a:lvl3pPr>
            <a:lvl4pPr marL="0" indent="0">
              <a:lnSpc>
                <a:spcPct val="85000"/>
              </a:lnSpc>
              <a:spcBef>
                <a:spcPts val="0"/>
              </a:spcBef>
              <a:buNone/>
              <a:defRPr sz="675"/>
            </a:lvl4pPr>
            <a:lvl5pPr marL="0" indent="0">
              <a:lnSpc>
                <a:spcPct val="85000"/>
              </a:lnSpc>
              <a:spcBef>
                <a:spcPts val="0"/>
              </a:spcBef>
              <a:buNone/>
              <a:defRPr sz="675"/>
            </a:lvl5pPr>
          </a:lstStyle>
          <a:p>
            <a:pPr lvl="0" rtl="0"/>
            <a:r>
              <a:rPr lang="fr-FR" noProof="1"/>
              <a:t>Cliquer pour ajouter du texte</a:t>
            </a:r>
          </a:p>
        </p:txBody>
      </p:sp>
      <p:sp>
        <p:nvSpPr>
          <p:cNvPr id="55" name="Espace réservé du texte 2"/>
          <p:cNvSpPr>
            <a:spLocks noGrp="1"/>
          </p:cNvSpPr>
          <p:nvPr>
            <p:ph type="body" sz="quarter" idx="32" hasCustomPrompt="1"/>
          </p:nvPr>
        </p:nvSpPr>
        <p:spPr>
          <a:xfrm>
            <a:off x="4582928" y="3771901"/>
            <a:ext cx="1377950" cy="514778"/>
          </a:xfrm>
        </p:spPr>
        <p:txBody>
          <a:bodyPr rtlCol="0">
            <a:noAutofit/>
          </a:bodyPr>
          <a:lstStyle>
            <a:lvl1pPr marL="0" indent="0">
              <a:lnSpc>
                <a:spcPct val="85000"/>
              </a:lnSpc>
              <a:spcBef>
                <a:spcPts val="0"/>
              </a:spcBef>
              <a:buNone/>
              <a:defRPr sz="675"/>
            </a:lvl1pPr>
            <a:lvl2pPr marL="0" indent="0">
              <a:lnSpc>
                <a:spcPct val="85000"/>
              </a:lnSpc>
              <a:spcBef>
                <a:spcPts val="0"/>
              </a:spcBef>
              <a:buNone/>
              <a:defRPr sz="675"/>
            </a:lvl2pPr>
            <a:lvl3pPr marL="0" indent="0">
              <a:lnSpc>
                <a:spcPct val="85000"/>
              </a:lnSpc>
              <a:spcBef>
                <a:spcPts val="0"/>
              </a:spcBef>
              <a:buNone/>
              <a:defRPr sz="675"/>
            </a:lvl3pPr>
            <a:lvl4pPr marL="0" indent="0">
              <a:lnSpc>
                <a:spcPct val="85000"/>
              </a:lnSpc>
              <a:spcBef>
                <a:spcPts val="0"/>
              </a:spcBef>
              <a:buNone/>
              <a:defRPr sz="675"/>
            </a:lvl4pPr>
            <a:lvl5pPr marL="0" indent="0">
              <a:lnSpc>
                <a:spcPct val="85000"/>
              </a:lnSpc>
              <a:spcBef>
                <a:spcPts val="0"/>
              </a:spcBef>
              <a:buNone/>
              <a:defRPr sz="675"/>
            </a:lvl5pPr>
          </a:lstStyle>
          <a:p>
            <a:pPr lvl="0" rtl="0"/>
            <a:r>
              <a:rPr lang="fr-FR" noProof="1"/>
              <a:t>Cliquer pour ajouter du texte</a:t>
            </a:r>
          </a:p>
        </p:txBody>
      </p:sp>
      <p:sp>
        <p:nvSpPr>
          <p:cNvPr id="61" name="Espace réservé du texte 2"/>
          <p:cNvSpPr>
            <a:spLocks noGrp="1"/>
          </p:cNvSpPr>
          <p:nvPr>
            <p:ph type="body" sz="quarter" idx="38" hasCustomPrompt="1"/>
          </p:nvPr>
        </p:nvSpPr>
        <p:spPr>
          <a:xfrm>
            <a:off x="5976051" y="3771901"/>
            <a:ext cx="1377950" cy="514778"/>
          </a:xfrm>
        </p:spPr>
        <p:txBody>
          <a:bodyPr rtlCol="0">
            <a:noAutofit/>
          </a:bodyPr>
          <a:lstStyle>
            <a:lvl1pPr marL="0" indent="0">
              <a:lnSpc>
                <a:spcPct val="85000"/>
              </a:lnSpc>
              <a:spcBef>
                <a:spcPts val="0"/>
              </a:spcBef>
              <a:buNone/>
              <a:defRPr sz="675"/>
            </a:lvl1pPr>
            <a:lvl2pPr marL="0" indent="0">
              <a:lnSpc>
                <a:spcPct val="85000"/>
              </a:lnSpc>
              <a:spcBef>
                <a:spcPts val="0"/>
              </a:spcBef>
              <a:buNone/>
              <a:defRPr sz="675"/>
            </a:lvl2pPr>
            <a:lvl3pPr marL="0" indent="0">
              <a:lnSpc>
                <a:spcPct val="85000"/>
              </a:lnSpc>
              <a:spcBef>
                <a:spcPts val="0"/>
              </a:spcBef>
              <a:buNone/>
              <a:defRPr sz="675"/>
            </a:lvl3pPr>
            <a:lvl4pPr marL="0" indent="0">
              <a:lnSpc>
                <a:spcPct val="85000"/>
              </a:lnSpc>
              <a:spcBef>
                <a:spcPts val="0"/>
              </a:spcBef>
              <a:buNone/>
              <a:defRPr sz="675"/>
            </a:lvl4pPr>
            <a:lvl5pPr marL="0" indent="0">
              <a:lnSpc>
                <a:spcPct val="85000"/>
              </a:lnSpc>
              <a:spcBef>
                <a:spcPts val="0"/>
              </a:spcBef>
              <a:buNone/>
              <a:defRPr sz="675"/>
            </a:lvl5pPr>
          </a:lstStyle>
          <a:p>
            <a:pPr lvl="0" rtl="0"/>
            <a:r>
              <a:rPr lang="fr-FR" noProof="1"/>
              <a:t>Cliquer pour ajouter du texte</a:t>
            </a:r>
          </a:p>
        </p:txBody>
      </p:sp>
      <p:sp>
        <p:nvSpPr>
          <p:cNvPr id="67" name="Espace réservé du texte 2"/>
          <p:cNvSpPr>
            <a:spLocks noGrp="1"/>
          </p:cNvSpPr>
          <p:nvPr>
            <p:ph type="body" sz="quarter" idx="44" hasCustomPrompt="1"/>
          </p:nvPr>
        </p:nvSpPr>
        <p:spPr>
          <a:xfrm>
            <a:off x="7379208" y="3771901"/>
            <a:ext cx="1377950" cy="514778"/>
          </a:xfrm>
        </p:spPr>
        <p:txBody>
          <a:bodyPr rtlCol="0">
            <a:noAutofit/>
          </a:bodyPr>
          <a:lstStyle>
            <a:lvl1pPr marL="0" indent="0">
              <a:lnSpc>
                <a:spcPct val="85000"/>
              </a:lnSpc>
              <a:spcBef>
                <a:spcPts val="0"/>
              </a:spcBef>
              <a:buNone/>
              <a:defRPr sz="675"/>
            </a:lvl1pPr>
            <a:lvl2pPr marL="0" indent="0">
              <a:lnSpc>
                <a:spcPct val="85000"/>
              </a:lnSpc>
              <a:spcBef>
                <a:spcPts val="0"/>
              </a:spcBef>
              <a:buNone/>
              <a:defRPr sz="675"/>
            </a:lvl2pPr>
            <a:lvl3pPr marL="0" indent="0">
              <a:lnSpc>
                <a:spcPct val="85000"/>
              </a:lnSpc>
              <a:spcBef>
                <a:spcPts val="0"/>
              </a:spcBef>
              <a:buNone/>
              <a:defRPr sz="675"/>
            </a:lvl3pPr>
            <a:lvl4pPr marL="0" indent="0">
              <a:lnSpc>
                <a:spcPct val="85000"/>
              </a:lnSpc>
              <a:spcBef>
                <a:spcPts val="0"/>
              </a:spcBef>
              <a:buNone/>
              <a:defRPr sz="675"/>
            </a:lvl4pPr>
            <a:lvl5pPr marL="0" indent="0">
              <a:lnSpc>
                <a:spcPct val="85000"/>
              </a:lnSpc>
              <a:spcBef>
                <a:spcPts val="0"/>
              </a:spcBef>
              <a:buNone/>
              <a:defRPr sz="675"/>
            </a:lvl5pPr>
          </a:lstStyle>
          <a:p>
            <a:pPr lvl="0" rtl="0"/>
            <a:r>
              <a:rPr lang="fr-FR" noProof="1"/>
              <a:t>Cliquer pour ajouter du texte</a:t>
            </a:r>
          </a:p>
        </p:txBody>
      </p:sp>
      <p:sp>
        <p:nvSpPr>
          <p:cNvPr id="38" name="Espace réservé du texte 2"/>
          <p:cNvSpPr>
            <a:spLocks noGrp="1"/>
          </p:cNvSpPr>
          <p:nvPr>
            <p:ph type="body" sz="quarter" idx="15" hasCustomPrompt="1"/>
          </p:nvPr>
        </p:nvSpPr>
        <p:spPr>
          <a:xfrm>
            <a:off x="393192" y="4464559"/>
            <a:ext cx="1377950" cy="514778"/>
          </a:xfrm>
        </p:spPr>
        <p:txBody>
          <a:bodyPr rtlCol="0">
            <a:noAutofit/>
          </a:bodyPr>
          <a:lstStyle>
            <a:lvl1pPr marL="0" indent="0">
              <a:lnSpc>
                <a:spcPct val="85000"/>
              </a:lnSpc>
              <a:spcBef>
                <a:spcPts val="0"/>
              </a:spcBef>
              <a:buNone/>
              <a:defRPr sz="675"/>
            </a:lvl1pPr>
            <a:lvl2pPr marL="0" indent="0">
              <a:lnSpc>
                <a:spcPct val="85000"/>
              </a:lnSpc>
              <a:spcBef>
                <a:spcPts val="0"/>
              </a:spcBef>
              <a:buNone/>
              <a:defRPr sz="675"/>
            </a:lvl2pPr>
            <a:lvl3pPr marL="0" indent="0">
              <a:lnSpc>
                <a:spcPct val="85000"/>
              </a:lnSpc>
              <a:spcBef>
                <a:spcPts val="0"/>
              </a:spcBef>
              <a:buNone/>
              <a:defRPr sz="675"/>
            </a:lvl3pPr>
            <a:lvl4pPr marL="0" indent="0">
              <a:lnSpc>
                <a:spcPct val="85000"/>
              </a:lnSpc>
              <a:spcBef>
                <a:spcPts val="0"/>
              </a:spcBef>
              <a:buNone/>
              <a:defRPr sz="675"/>
            </a:lvl4pPr>
            <a:lvl5pPr marL="0" indent="0">
              <a:lnSpc>
                <a:spcPct val="85000"/>
              </a:lnSpc>
              <a:spcBef>
                <a:spcPts val="0"/>
              </a:spcBef>
              <a:buNone/>
              <a:defRPr sz="675"/>
            </a:lvl5pPr>
          </a:lstStyle>
          <a:p>
            <a:pPr lvl="0" rtl="0"/>
            <a:r>
              <a:rPr lang="fr-FR" noProof="1"/>
              <a:t>Cliquer pour ajouter du texte</a:t>
            </a:r>
          </a:p>
        </p:txBody>
      </p:sp>
      <p:sp>
        <p:nvSpPr>
          <p:cNvPr id="44" name="Espace réservé du texte 2"/>
          <p:cNvSpPr>
            <a:spLocks noGrp="1"/>
          </p:cNvSpPr>
          <p:nvPr>
            <p:ph type="body" sz="quarter" idx="21" hasCustomPrompt="1"/>
          </p:nvPr>
        </p:nvSpPr>
        <p:spPr>
          <a:xfrm>
            <a:off x="1783080" y="4464559"/>
            <a:ext cx="1377950" cy="514778"/>
          </a:xfrm>
        </p:spPr>
        <p:txBody>
          <a:bodyPr rtlCol="0">
            <a:noAutofit/>
          </a:bodyPr>
          <a:lstStyle>
            <a:lvl1pPr marL="0" indent="0">
              <a:lnSpc>
                <a:spcPct val="85000"/>
              </a:lnSpc>
              <a:spcBef>
                <a:spcPts val="0"/>
              </a:spcBef>
              <a:buNone/>
              <a:defRPr sz="675"/>
            </a:lvl1pPr>
            <a:lvl2pPr marL="0" indent="0">
              <a:lnSpc>
                <a:spcPct val="85000"/>
              </a:lnSpc>
              <a:spcBef>
                <a:spcPts val="0"/>
              </a:spcBef>
              <a:buNone/>
              <a:defRPr sz="675"/>
            </a:lvl2pPr>
            <a:lvl3pPr marL="0" indent="0">
              <a:lnSpc>
                <a:spcPct val="85000"/>
              </a:lnSpc>
              <a:spcBef>
                <a:spcPts val="0"/>
              </a:spcBef>
              <a:buNone/>
              <a:defRPr sz="675"/>
            </a:lvl3pPr>
            <a:lvl4pPr marL="0" indent="0">
              <a:lnSpc>
                <a:spcPct val="85000"/>
              </a:lnSpc>
              <a:spcBef>
                <a:spcPts val="0"/>
              </a:spcBef>
              <a:buNone/>
              <a:defRPr sz="675"/>
            </a:lvl4pPr>
            <a:lvl5pPr marL="0" indent="0">
              <a:lnSpc>
                <a:spcPct val="85000"/>
              </a:lnSpc>
              <a:spcBef>
                <a:spcPts val="0"/>
              </a:spcBef>
              <a:buNone/>
              <a:defRPr sz="675"/>
            </a:lvl5pPr>
          </a:lstStyle>
          <a:p>
            <a:pPr lvl="0" rtl="0"/>
            <a:r>
              <a:rPr lang="fr-FR" noProof="1"/>
              <a:t>Cliquer pour ajouter du texte</a:t>
            </a:r>
          </a:p>
        </p:txBody>
      </p:sp>
      <p:sp>
        <p:nvSpPr>
          <p:cNvPr id="50" name="Espace réservé du texte 2"/>
          <p:cNvSpPr>
            <a:spLocks noGrp="1"/>
          </p:cNvSpPr>
          <p:nvPr>
            <p:ph type="body" sz="quarter" idx="27" hasCustomPrompt="1"/>
          </p:nvPr>
        </p:nvSpPr>
        <p:spPr>
          <a:xfrm>
            <a:off x="3182112" y="4464559"/>
            <a:ext cx="1377950" cy="514778"/>
          </a:xfrm>
        </p:spPr>
        <p:txBody>
          <a:bodyPr rtlCol="0">
            <a:noAutofit/>
          </a:bodyPr>
          <a:lstStyle>
            <a:lvl1pPr marL="0" indent="0">
              <a:lnSpc>
                <a:spcPct val="85000"/>
              </a:lnSpc>
              <a:spcBef>
                <a:spcPts val="0"/>
              </a:spcBef>
              <a:buNone/>
              <a:defRPr sz="675"/>
            </a:lvl1pPr>
            <a:lvl2pPr marL="0" indent="0">
              <a:lnSpc>
                <a:spcPct val="85000"/>
              </a:lnSpc>
              <a:spcBef>
                <a:spcPts val="0"/>
              </a:spcBef>
              <a:buNone/>
              <a:defRPr sz="675"/>
            </a:lvl2pPr>
            <a:lvl3pPr marL="0" indent="0">
              <a:lnSpc>
                <a:spcPct val="85000"/>
              </a:lnSpc>
              <a:spcBef>
                <a:spcPts val="0"/>
              </a:spcBef>
              <a:buNone/>
              <a:defRPr sz="675"/>
            </a:lvl3pPr>
            <a:lvl4pPr marL="0" indent="0">
              <a:lnSpc>
                <a:spcPct val="85000"/>
              </a:lnSpc>
              <a:spcBef>
                <a:spcPts val="0"/>
              </a:spcBef>
              <a:buNone/>
              <a:defRPr sz="675"/>
            </a:lvl4pPr>
            <a:lvl5pPr marL="0" indent="0">
              <a:lnSpc>
                <a:spcPct val="85000"/>
              </a:lnSpc>
              <a:spcBef>
                <a:spcPts val="0"/>
              </a:spcBef>
              <a:buNone/>
              <a:defRPr sz="675"/>
            </a:lvl5pPr>
          </a:lstStyle>
          <a:p>
            <a:pPr lvl="0" rtl="0"/>
            <a:r>
              <a:rPr lang="fr-FR" noProof="1"/>
              <a:t>Cliquer pour ajouter du texte</a:t>
            </a:r>
          </a:p>
        </p:txBody>
      </p:sp>
      <p:sp>
        <p:nvSpPr>
          <p:cNvPr id="56" name="Espace réservé du texte 2"/>
          <p:cNvSpPr>
            <a:spLocks noGrp="1"/>
          </p:cNvSpPr>
          <p:nvPr>
            <p:ph type="body" sz="quarter" idx="33" hasCustomPrompt="1"/>
          </p:nvPr>
        </p:nvSpPr>
        <p:spPr>
          <a:xfrm>
            <a:off x="4582928" y="4464559"/>
            <a:ext cx="1377950" cy="514778"/>
          </a:xfrm>
        </p:spPr>
        <p:txBody>
          <a:bodyPr rtlCol="0">
            <a:noAutofit/>
          </a:bodyPr>
          <a:lstStyle>
            <a:lvl1pPr marL="0" indent="0">
              <a:lnSpc>
                <a:spcPct val="85000"/>
              </a:lnSpc>
              <a:spcBef>
                <a:spcPts val="0"/>
              </a:spcBef>
              <a:buNone/>
              <a:defRPr sz="675"/>
            </a:lvl1pPr>
            <a:lvl2pPr marL="0" indent="0">
              <a:lnSpc>
                <a:spcPct val="85000"/>
              </a:lnSpc>
              <a:spcBef>
                <a:spcPts val="0"/>
              </a:spcBef>
              <a:buNone/>
              <a:defRPr sz="675"/>
            </a:lvl2pPr>
            <a:lvl3pPr marL="0" indent="0">
              <a:lnSpc>
                <a:spcPct val="85000"/>
              </a:lnSpc>
              <a:spcBef>
                <a:spcPts val="0"/>
              </a:spcBef>
              <a:buNone/>
              <a:defRPr sz="675"/>
            </a:lvl3pPr>
            <a:lvl4pPr marL="0" indent="0">
              <a:lnSpc>
                <a:spcPct val="85000"/>
              </a:lnSpc>
              <a:spcBef>
                <a:spcPts val="0"/>
              </a:spcBef>
              <a:buNone/>
              <a:defRPr sz="675"/>
            </a:lvl4pPr>
            <a:lvl5pPr marL="0" indent="0">
              <a:lnSpc>
                <a:spcPct val="85000"/>
              </a:lnSpc>
              <a:spcBef>
                <a:spcPts val="0"/>
              </a:spcBef>
              <a:buNone/>
              <a:defRPr sz="675"/>
            </a:lvl5pPr>
          </a:lstStyle>
          <a:p>
            <a:pPr lvl="0" rtl="0"/>
            <a:r>
              <a:rPr lang="fr-FR" noProof="1"/>
              <a:t>Cliquer pour ajouter du texte</a:t>
            </a:r>
          </a:p>
        </p:txBody>
      </p:sp>
      <p:sp>
        <p:nvSpPr>
          <p:cNvPr id="62" name="Espace réservé du texte 2"/>
          <p:cNvSpPr>
            <a:spLocks noGrp="1"/>
          </p:cNvSpPr>
          <p:nvPr>
            <p:ph type="body" sz="quarter" idx="39" hasCustomPrompt="1"/>
          </p:nvPr>
        </p:nvSpPr>
        <p:spPr>
          <a:xfrm>
            <a:off x="5976051" y="4464559"/>
            <a:ext cx="1377950" cy="514778"/>
          </a:xfrm>
        </p:spPr>
        <p:txBody>
          <a:bodyPr rtlCol="0">
            <a:noAutofit/>
          </a:bodyPr>
          <a:lstStyle>
            <a:lvl1pPr marL="0" indent="0">
              <a:lnSpc>
                <a:spcPct val="85000"/>
              </a:lnSpc>
              <a:spcBef>
                <a:spcPts val="0"/>
              </a:spcBef>
              <a:buNone/>
              <a:defRPr sz="675"/>
            </a:lvl1pPr>
            <a:lvl2pPr marL="0" indent="0">
              <a:lnSpc>
                <a:spcPct val="85000"/>
              </a:lnSpc>
              <a:spcBef>
                <a:spcPts val="0"/>
              </a:spcBef>
              <a:buNone/>
              <a:defRPr sz="675"/>
            </a:lvl2pPr>
            <a:lvl3pPr marL="0" indent="0">
              <a:lnSpc>
                <a:spcPct val="85000"/>
              </a:lnSpc>
              <a:spcBef>
                <a:spcPts val="0"/>
              </a:spcBef>
              <a:buNone/>
              <a:defRPr sz="675"/>
            </a:lvl3pPr>
            <a:lvl4pPr marL="0" indent="0">
              <a:lnSpc>
                <a:spcPct val="85000"/>
              </a:lnSpc>
              <a:spcBef>
                <a:spcPts val="0"/>
              </a:spcBef>
              <a:buNone/>
              <a:defRPr sz="675"/>
            </a:lvl4pPr>
            <a:lvl5pPr marL="0" indent="0">
              <a:lnSpc>
                <a:spcPct val="85000"/>
              </a:lnSpc>
              <a:spcBef>
                <a:spcPts val="0"/>
              </a:spcBef>
              <a:buNone/>
              <a:defRPr sz="675"/>
            </a:lvl5pPr>
          </a:lstStyle>
          <a:p>
            <a:pPr lvl="0" rtl="0"/>
            <a:r>
              <a:rPr lang="fr-FR" noProof="1"/>
              <a:t>Cliquer pour ajouter du texte</a:t>
            </a:r>
          </a:p>
        </p:txBody>
      </p:sp>
      <p:sp>
        <p:nvSpPr>
          <p:cNvPr id="68" name="Espace réservé du texte 2"/>
          <p:cNvSpPr>
            <a:spLocks noGrp="1"/>
          </p:cNvSpPr>
          <p:nvPr>
            <p:ph type="body" sz="quarter" idx="45" hasCustomPrompt="1"/>
          </p:nvPr>
        </p:nvSpPr>
        <p:spPr>
          <a:xfrm>
            <a:off x="7379208" y="4464559"/>
            <a:ext cx="1377950" cy="514778"/>
          </a:xfrm>
        </p:spPr>
        <p:txBody>
          <a:bodyPr rtlCol="0">
            <a:noAutofit/>
          </a:bodyPr>
          <a:lstStyle>
            <a:lvl1pPr marL="0" indent="0">
              <a:lnSpc>
                <a:spcPct val="85000"/>
              </a:lnSpc>
              <a:spcBef>
                <a:spcPts val="0"/>
              </a:spcBef>
              <a:buNone/>
              <a:defRPr sz="675"/>
            </a:lvl1pPr>
            <a:lvl2pPr marL="0" indent="0">
              <a:lnSpc>
                <a:spcPct val="85000"/>
              </a:lnSpc>
              <a:spcBef>
                <a:spcPts val="0"/>
              </a:spcBef>
              <a:buNone/>
              <a:defRPr sz="675"/>
            </a:lvl2pPr>
            <a:lvl3pPr marL="0" indent="0">
              <a:lnSpc>
                <a:spcPct val="85000"/>
              </a:lnSpc>
              <a:spcBef>
                <a:spcPts val="0"/>
              </a:spcBef>
              <a:buNone/>
              <a:defRPr sz="675"/>
            </a:lvl3pPr>
            <a:lvl4pPr marL="0" indent="0">
              <a:lnSpc>
                <a:spcPct val="85000"/>
              </a:lnSpc>
              <a:spcBef>
                <a:spcPts val="0"/>
              </a:spcBef>
              <a:buNone/>
              <a:defRPr sz="675"/>
            </a:lvl4pPr>
            <a:lvl5pPr marL="0" indent="0">
              <a:lnSpc>
                <a:spcPct val="85000"/>
              </a:lnSpc>
              <a:spcBef>
                <a:spcPts val="0"/>
              </a:spcBef>
              <a:buNone/>
              <a:defRPr sz="675"/>
            </a:lvl5pPr>
          </a:lstStyle>
          <a:p>
            <a:pPr lvl="0" rtl="0"/>
            <a:r>
              <a:rPr lang="fr-FR" noProof="1"/>
              <a:t>Cliquer pour ajouter du texte</a:t>
            </a:r>
          </a:p>
        </p:txBody>
      </p:sp>
      <p:sp>
        <p:nvSpPr>
          <p:cNvPr id="2" name="Espace réservé de la date 1"/>
          <p:cNvSpPr>
            <a:spLocks noGrp="1"/>
          </p:cNvSpPr>
          <p:nvPr>
            <p:ph type="dt" sz="half" idx="46"/>
          </p:nvPr>
        </p:nvSpPr>
        <p:spPr/>
        <p:txBody>
          <a:bodyPr rtlCol="0"/>
          <a:lstStyle/>
          <a:p>
            <a:pPr rtl="0"/>
            <a:fld id="{09EE6102-6121-4B47-A72E-5F23CB777554}" type="datetime1">
              <a:rPr lang="fr-FR" noProof="1" smtClean="0"/>
              <a:t>09/06/2020</a:t>
            </a:fld>
            <a:endParaRPr lang="fr-FR" noProof="1"/>
          </a:p>
        </p:txBody>
      </p:sp>
      <p:sp>
        <p:nvSpPr>
          <p:cNvPr id="3" name="Espace réservé du pied de page 2"/>
          <p:cNvSpPr>
            <a:spLocks noGrp="1"/>
          </p:cNvSpPr>
          <p:nvPr>
            <p:ph type="ftr" sz="quarter" idx="47"/>
          </p:nvPr>
        </p:nvSpPr>
        <p:spPr/>
        <p:txBody>
          <a:bodyPr rtlCol="0"/>
          <a:lstStyle/>
          <a:p>
            <a:pPr rtl="0"/>
            <a:endParaRPr lang="fr-FR" noProof="1"/>
          </a:p>
        </p:txBody>
      </p:sp>
      <p:sp>
        <p:nvSpPr>
          <p:cNvPr id="4" name="Espace réservé du numéro de diapositive 3"/>
          <p:cNvSpPr>
            <a:spLocks noGrp="1"/>
          </p:cNvSpPr>
          <p:nvPr>
            <p:ph type="sldNum" sz="quarter" idx="48"/>
          </p:nvPr>
        </p:nvSpPr>
        <p:spPr/>
        <p:txBody>
          <a:bodyPr rtlCol="0"/>
          <a:lstStyle/>
          <a:p>
            <a:pPr rtl="0"/>
            <a:fld id="{53CB5F7B-7C15-41FD-9488-0FCC5C0A130E}" type="slidenum">
              <a:rPr lang="fr-FR" noProof="1" dirty="0" smtClean="0"/>
              <a:pPr rtl="0"/>
              <a:t>‹N°›</a:t>
            </a:fld>
            <a:endParaRPr lang="fr-FR" noProof="1"/>
          </a:p>
        </p:txBody>
      </p:sp>
    </p:spTree>
    <p:extLst>
      <p:ext uri="{BB962C8B-B14F-4D97-AF65-F5344CB8AC3E}">
        <p14:creationId xmlns:p14="http://schemas.microsoft.com/office/powerpoint/2010/main" val="567468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Slide_for events">
    <p:bg>
      <p:bgPr>
        <a:solidFill>
          <a:srgbClr val="003C56"/>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userDrawn="1"/>
        </p:nvSpPr>
        <p:spPr>
          <a:xfrm>
            <a:off x="-1" y="4718242"/>
            <a:ext cx="3875809" cy="425258"/>
          </a:xfrm>
          <a:prstGeom prst="rect">
            <a:avLst/>
          </a:prstGeom>
          <a:solidFill>
            <a:srgbClr val="003C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cs typeface="Arial" panose="020B0604020202020204" pitchFamily="34" charset="0"/>
            </a:endParaRPr>
          </a:p>
        </p:txBody>
      </p:sp>
      <p:sp>
        <p:nvSpPr>
          <p:cNvPr id="16" name="Subtitle 2"/>
          <p:cNvSpPr>
            <a:spLocks noGrp="1"/>
          </p:cNvSpPr>
          <p:nvPr>
            <p:ph type="subTitle" idx="1" hasCustomPrompt="1"/>
          </p:nvPr>
        </p:nvSpPr>
        <p:spPr>
          <a:xfrm>
            <a:off x="469497" y="3868770"/>
            <a:ext cx="5126698" cy="288131"/>
          </a:xfrm>
          <a:prstGeom prst="rect">
            <a:avLst/>
          </a:prstGeom>
        </p:spPr>
        <p:txBody>
          <a:bodyPr lIns="91420" tIns="45710" rIns="91420" bIns="45710" anchor="b" anchorCtr="0">
            <a:noAutofit/>
          </a:bodyPr>
          <a:lstStyle>
            <a:lvl1pPr marL="0" indent="0" algn="l">
              <a:buNone/>
              <a:defRPr sz="1600" b="0" i="0">
                <a:solidFill>
                  <a:schemeClr val="bg2"/>
                </a:solidFill>
                <a:latin typeface="Arial" panose="020B0604020202020204" pitchFamily="34" charset="0"/>
                <a:cs typeface="Arial" panose="020B0604020202020204" pitchFamily="34" charset="0"/>
              </a:defRPr>
            </a:lvl1pPr>
            <a:lvl2pPr marL="342839" indent="0" algn="ctr">
              <a:buNone/>
              <a:defRPr>
                <a:solidFill>
                  <a:schemeClr val="tx1">
                    <a:tint val="75000"/>
                  </a:schemeClr>
                </a:solidFill>
              </a:defRPr>
            </a:lvl2pPr>
            <a:lvl3pPr marL="685686" indent="0" algn="ctr">
              <a:buNone/>
              <a:defRPr>
                <a:solidFill>
                  <a:schemeClr val="tx1">
                    <a:tint val="75000"/>
                  </a:schemeClr>
                </a:solidFill>
              </a:defRPr>
            </a:lvl3pPr>
            <a:lvl4pPr marL="1028528" indent="0" algn="ctr">
              <a:buNone/>
              <a:defRPr>
                <a:solidFill>
                  <a:schemeClr val="tx1">
                    <a:tint val="75000"/>
                  </a:schemeClr>
                </a:solidFill>
              </a:defRPr>
            </a:lvl4pPr>
            <a:lvl5pPr marL="1371373" indent="0" algn="ctr">
              <a:buNone/>
              <a:defRPr>
                <a:solidFill>
                  <a:schemeClr val="tx1">
                    <a:tint val="75000"/>
                  </a:schemeClr>
                </a:solidFill>
              </a:defRPr>
            </a:lvl5pPr>
            <a:lvl6pPr marL="1714211" indent="0" algn="ctr">
              <a:buNone/>
              <a:defRPr>
                <a:solidFill>
                  <a:schemeClr val="tx1">
                    <a:tint val="75000"/>
                  </a:schemeClr>
                </a:solidFill>
              </a:defRPr>
            </a:lvl6pPr>
            <a:lvl7pPr marL="2057059" indent="0" algn="ctr">
              <a:buNone/>
              <a:defRPr>
                <a:solidFill>
                  <a:schemeClr val="tx1">
                    <a:tint val="75000"/>
                  </a:schemeClr>
                </a:solidFill>
              </a:defRPr>
            </a:lvl7pPr>
            <a:lvl8pPr marL="2399900" indent="0" algn="ctr">
              <a:buNone/>
              <a:defRPr>
                <a:solidFill>
                  <a:schemeClr val="tx1">
                    <a:tint val="75000"/>
                  </a:schemeClr>
                </a:solidFill>
              </a:defRPr>
            </a:lvl8pPr>
            <a:lvl9pPr marL="2742746" indent="0" algn="ctr">
              <a:buNone/>
              <a:defRPr>
                <a:solidFill>
                  <a:schemeClr val="tx1">
                    <a:tint val="75000"/>
                  </a:schemeClr>
                </a:solidFill>
              </a:defRPr>
            </a:lvl9pPr>
          </a:lstStyle>
          <a:p>
            <a:r>
              <a:rPr lang="en-GB" dirty="0"/>
              <a:t>Speaker Name</a:t>
            </a:r>
            <a:endParaRPr lang="en-US" dirty="0"/>
          </a:p>
        </p:txBody>
      </p:sp>
      <p:sp>
        <p:nvSpPr>
          <p:cNvPr id="17" name="Text Placeholder 38"/>
          <p:cNvSpPr>
            <a:spLocks noGrp="1"/>
          </p:cNvSpPr>
          <p:nvPr>
            <p:ph type="body" sz="quarter" idx="11" hasCustomPrompt="1"/>
          </p:nvPr>
        </p:nvSpPr>
        <p:spPr>
          <a:xfrm>
            <a:off x="469497" y="4108767"/>
            <a:ext cx="5126698" cy="288131"/>
          </a:xfrm>
          <a:prstGeom prst="rect">
            <a:avLst/>
          </a:prstGeom>
        </p:spPr>
        <p:txBody>
          <a:bodyPr lIns="91420" tIns="45710" rIns="91420" bIns="45710"/>
          <a:lstStyle>
            <a:lvl1pPr marL="0" indent="0" algn="l">
              <a:buFontTx/>
              <a:buNone/>
              <a:defRPr lang="en-US" sz="1600" b="0" i="0" kern="1200" dirty="0" smtClean="0">
                <a:solidFill>
                  <a:schemeClr val="bg2"/>
                </a:solidFill>
                <a:latin typeface="Arial" panose="020B0604020202020204" pitchFamily="34" charset="0"/>
                <a:ea typeface="+mn-ea"/>
                <a:cs typeface="Arial" panose="020B0604020202020204"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dirty="0"/>
              <a:t>Speaker Title</a:t>
            </a:r>
          </a:p>
        </p:txBody>
      </p:sp>
      <p:sp>
        <p:nvSpPr>
          <p:cNvPr id="18" name="Text Placeholder 40"/>
          <p:cNvSpPr>
            <a:spLocks noGrp="1"/>
          </p:cNvSpPr>
          <p:nvPr>
            <p:ph type="body" sz="quarter" idx="12" hasCustomPrompt="1"/>
          </p:nvPr>
        </p:nvSpPr>
        <p:spPr>
          <a:xfrm>
            <a:off x="469497" y="4348764"/>
            <a:ext cx="5126698" cy="288131"/>
          </a:xfrm>
          <a:prstGeom prst="rect">
            <a:avLst/>
          </a:prstGeom>
        </p:spPr>
        <p:txBody>
          <a:bodyPr lIns="91420" tIns="45710" rIns="91420" bIns="45710"/>
          <a:lstStyle>
            <a:lvl1pPr marL="0" indent="0" algn="l">
              <a:buFontTx/>
              <a:buNone/>
              <a:defRPr lang="en-US" sz="1600" b="0" i="0" kern="1200" dirty="0" smtClean="0">
                <a:solidFill>
                  <a:schemeClr val="bg2"/>
                </a:solidFill>
                <a:latin typeface="Arial" panose="020B0604020202020204" pitchFamily="34" charset="0"/>
                <a:ea typeface="+mn-ea"/>
                <a:cs typeface="Arial" panose="020B0604020202020204"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dirty="0"/>
              <a:t>Date</a:t>
            </a:r>
          </a:p>
        </p:txBody>
      </p:sp>
      <p:sp>
        <p:nvSpPr>
          <p:cNvPr id="19" name="Text Placeholder 2"/>
          <p:cNvSpPr>
            <a:spLocks noGrp="1"/>
          </p:cNvSpPr>
          <p:nvPr>
            <p:ph type="body" sz="quarter" idx="13" hasCustomPrompt="1"/>
          </p:nvPr>
        </p:nvSpPr>
        <p:spPr>
          <a:xfrm>
            <a:off x="463294" y="2626576"/>
            <a:ext cx="6582740" cy="299001"/>
          </a:xfrm>
          <a:prstGeom prst="rect">
            <a:avLst/>
          </a:prstGeom>
        </p:spPr>
        <p:txBody>
          <a:bodyPr lIns="91420" tIns="45710" rIns="91420" bIns="45710"/>
          <a:lstStyle>
            <a:lvl1pPr marL="0" indent="0">
              <a:buFont typeface="Arial" panose="020B0604020202020204" pitchFamily="34" charset="0"/>
              <a:buNone/>
              <a:defRPr sz="2200" b="0" i="0" baseline="0">
                <a:solidFill>
                  <a:schemeClr val="accent1"/>
                </a:solidFill>
                <a:latin typeface="Arial" panose="020B0604020202020204" pitchFamily="34" charset="0"/>
                <a:cs typeface="Arial" panose="020B0604020202020204" pitchFamily="34" charset="0"/>
              </a:defRPr>
            </a:lvl1pPr>
            <a:lvl2pPr marL="304766" indent="0">
              <a:buNone/>
              <a:defRPr/>
            </a:lvl2pPr>
            <a:lvl3pPr marL="427380" indent="0">
              <a:buNone/>
              <a:defRPr/>
            </a:lvl3pPr>
            <a:lvl4pPr marL="516668" indent="0">
              <a:buNone/>
              <a:defRPr/>
            </a:lvl4pPr>
            <a:lvl5pPr marL="601191" indent="0">
              <a:buNone/>
              <a:defRPr/>
            </a:lvl5pPr>
          </a:lstStyle>
          <a:p>
            <a:pPr lvl="0"/>
            <a:r>
              <a:rPr lang="en-GB" dirty="0"/>
              <a:t>Subtitle Goes Here</a:t>
            </a:r>
          </a:p>
        </p:txBody>
      </p:sp>
      <p:sp>
        <p:nvSpPr>
          <p:cNvPr id="20" name="Title 1"/>
          <p:cNvSpPr>
            <a:spLocks noGrp="1"/>
          </p:cNvSpPr>
          <p:nvPr>
            <p:ph type="ctrTitle" hasCustomPrompt="1"/>
          </p:nvPr>
        </p:nvSpPr>
        <p:spPr>
          <a:xfrm>
            <a:off x="425767" y="2055089"/>
            <a:ext cx="661249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bg2"/>
                </a:solidFill>
                <a:latin typeface="Arial" panose="020B0604020202020204" pitchFamily="34" charset="0"/>
                <a:cs typeface="Arial" panose="020B0604020202020204" pitchFamily="34" charset="0"/>
              </a:defRPr>
            </a:lvl1pPr>
          </a:lstStyle>
          <a:p>
            <a:r>
              <a:rPr lang="en-GB" dirty="0"/>
              <a:t>Presentation Title Goes Here</a:t>
            </a:r>
            <a:endParaRPr lang="en-US" dirty="0"/>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2550" y="335890"/>
            <a:ext cx="1967571" cy="453212"/>
          </a:xfrm>
          <a:prstGeom prst="rect">
            <a:avLst/>
          </a:prstGeom>
        </p:spPr>
      </p:pic>
      <p:sp>
        <p:nvSpPr>
          <p:cNvPr id="10" name="Text Placeholder 40"/>
          <p:cNvSpPr>
            <a:spLocks noGrp="1"/>
          </p:cNvSpPr>
          <p:nvPr>
            <p:ph type="body" sz="quarter" idx="14" hasCustomPrompt="1"/>
          </p:nvPr>
        </p:nvSpPr>
        <p:spPr>
          <a:xfrm>
            <a:off x="465377" y="4723590"/>
            <a:ext cx="5126698" cy="288131"/>
          </a:xfrm>
          <a:prstGeom prst="rect">
            <a:avLst/>
          </a:prstGeom>
        </p:spPr>
        <p:txBody>
          <a:bodyPr lIns="91420" tIns="45710" rIns="91420" bIns="45710"/>
          <a:lstStyle>
            <a:lvl1pPr marL="0" indent="0" algn="l">
              <a:buFontTx/>
              <a:buNone/>
              <a:defRPr lang="en-US" sz="1600" b="0" i="0" kern="1200" dirty="0" smtClean="0">
                <a:solidFill>
                  <a:srgbClr val="FFC000"/>
                </a:solidFill>
                <a:latin typeface="Arial" panose="020B0604020202020204" pitchFamily="34" charset="0"/>
                <a:ea typeface="+mn-ea"/>
                <a:cs typeface="Arial" panose="020B0604020202020204"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dirty="0"/>
              <a:t>NetAcad.com</a:t>
            </a:r>
          </a:p>
        </p:txBody>
      </p:sp>
    </p:spTree>
    <p:extLst>
      <p:ext uri="{BB962C8B-B14F-4D97-AF65-F5344CB8AC3E}">
        <p14:creationId xmlns:p14="http://schemas.microsoft.com/office/powerpoint/2010/main" val="4134190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gue_White">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ctrTitle" hasCustomPrompt="1"/>
          </p:nvPr>
        </p:nvSpPr>
        <p:spPr>
          <a:xfrm>
            <a:off x="416425" y="915409"/>
            <a:ext cx="7598042"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tx2"/>
                </a:solidFill>
                <a:latin typeface="+mj-lt"/>
                <a:ea typeface="CiscoSansTT Thin" charset="0"/>
                <a:cs typeface="CiscoSansTT Thin" charset="0"/>
              </a:defRPr>
            </a:lvl1pPr>
          </a:lstStyle>
          <a:p>
            <a:r>
              <a:rPr lang="en-GB"/>
              <a:t>Section Title Goes Here</a:t>
            </a:r>
            <a:endParaRPr lang="en-US"/>
          </a:p>
        </p:txBody>
      </p:sp>
    </p:spTree>
    <p:extLst>
      <p:ext uri="{BB962C8B-B14F-4D97-AF65-F5344CB8AC3E}">
        <p14:creationId xmlns:p14="http://schemas.microsoft.com/office/powerpoint/2010/main" val="3916777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6" name="Subtitle 2"/>
          <p:cNvSpPr>
            <a:spLocks noGrp="1"/>
          </p:cNvSpPr>
          <p:nvPr>
            <p:ph type="subTitle" idx="1" hasCustomPrompt="1"/>
          </p:nvPr>
        </p:nvSpPr>
        <p:spPr>
          <a:xfrm>
            <a:off x="469496" y="3856736"/>
            <a:ext cx="8296421" cy="288131"/>
          </a:xfrm>
          <a:prstGeom prst="rect">
            <a:avLst/>
          </a:prstGeom>
        </p:spPr>
        <p:txBody>
          <a:bodyPr lIns="91420" tIns="45710" rIns="91420" bIns="45710" anchor="b" anchorCtr="0">
            <a:noAutofit/>
          </a:bodyPr>
          <a:lstStyle>
            <a:lvl1pPr marL="0" indent="0" algn="l">
              <a:buNone/>
              <a:defRPr sz="1800" b="0" i="0">
                <a:solidFill>
                  <a:schemeClr val="bg1">
                    <a:lumMod val="75000"/>
                  </a:schemeClr>
                </a:solidFill>
                <a:latin typeface="+mn-lt"/>
                <a:cs typeface="CiscoSansTT ExtraLight"/>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GB"/>
              <a:t>Speaker Name</a:t>
            </a:r>
            <a:endParaRPr lang="en-US"/>
          </a:p>
        </p:txBody>
      </p:sp>
      <p:sp>
        <p:nvSpPr>
          <p:cNvPr id="17" name="Text Placeholder 38"/>
          <p:cNvSpPr>
            <a:spLocks noGrp="1"/>
          </p:cNvSpPr>
          <p:nvPr>
            <p:ph type="body" sz="quarter" idx="11" hasCustomPrompt="1"/>
          </p:nvPr>
        </p:nvSpPr>
        <p:spPr>
          <a:xfrm>
            <a:off x="469496" y="4072669"/>
            <a:ext cx="8296421" cy="288131"/>
          </a:xfrm>
          <a:prstGeom prst="rect">
            <a:avLst/>
          </a:prstGeom>
        </p:spPr>
        <p:txBody>
          <a:bodyPr lIns="91420" tIns="45710" rIns="91420" bIns="45710"/>
          <a:lstStyle>
            <a:lvl1pPr marL="0" indent="0" algn="l">
              <a:buFontTx/>
              <a:buNone/>
              <a:defRPr lang="en-US" sz="1800" b="0" i="0" kern="1200" dirty="0" smtClean="0">
                <a:solidFill>
                  <a:schemeClr val="bg1">
                    <a:lumMod val="75000"/>
                  </a:schemeClr>
                </a:solidFill>
                <a:latin typeface="+mn-lt"/>
                <a:ea typeface="+mn-ea"/>
                <a:cs typeface="CiscoSansTT ExtraLight"/>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a:t>Speaker Title</a:t>
            </a:r>
          </a:p>
        </p:txBody>
      </p:sp>
      <p:sp>
        <p:nvSpPr>
          <p:cNvPr id="18" name="Text Placeholder 40"/>
          <p:cNvSpPr>
            <a:spLocks noGrp="1"/>
          </p:cNvSpPr>
          <p:nvPr>
            <p:ph type="body" sz="quarter" idx="12" hasCustomPrompt="1"/>
          </p:nvPr>
        </p:nvSpPr>
        <p:spPr>
          <a:xfrm>
            <a:off x="469496" y="4348762"/>
            <a:ext cx="8296421" cy="288131"/>
          </a:xfrm>
          <a:prstGeom prst="rect">
            <a:avLst/>
          </a:prstGeom>
        </p:spPr>
        <p:txBody>
          <a:bodyPr lIns="91420" tIns="45710" rIns="91420" bIns="45710"/>
          <a:lstStyle>
            <a:lvl1pPr marL="0" indent="0" algn="l">
              <a:buFontTx/>
              <a:buNone/>
              <a:defRPr lang="en-US" sz="1800" b="0" i="0" kern="1200" dirty="0" smtClean="0">
                <a:solidFill>
                  <a:schemeClr val="bg1">
                    <a:lumMod val="75000"/>
                  </a:schemeClr>
                </a:solidFill>
                <a:latin typeface="+mn-lt"/>
                <a:ea typeface="+mn-ea"/>
                <a:cs typeface="CiscoSansTT ExtraLight"/>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a:t>Date</a:t>
            </a:r>
          </a:p>
        </p:txBody>
      </p:sp>
      <p:sp>
        <p:nvSpPr>
          <p:cNvPr id="19" name="Text Placeholder 2"/>
          <p:cNvSpPr>
            <a:spLocks noGrp="1"/>
          </p:cNvSpPr>
          <p:nvPr>
            <p:ph type="body" sz="quarter" idx="13" hasCustomPrompt="1"/>
          </p:nvPr>
        </p:nvSpPr>
        <p:spPr>
          <a:xfrm>
            <a:off x="463292" y="3043653"/>
            <a:ext cx="8302625" cy="299001"/>
          </a:xfrm>
          <a:prstGeom prst="rect">
            <a:avLst/>
          </a:prstGeom>
        </p:spPr>
        <p:txBody>
          <a:bodyPr lIns="91420" tIns="45710" rIns="91420" bIns="45710"/>
          <a:lstStyle>
            <a:lvl1pPr marL="0" indent="0">
              <a:buFont typeface="Arial" panose="020B0604020202020204" pitchFamily="34" charset="0"/>
              <a:buNone/>
              <a:defRPr sz="2200" b="0" i="0" baseline="0">
                <a:solidFill>
                  <a:schemeClr val="bg1">
                    <a:lumMod val="75000"/>
                  </a:schemeClr>
                </a:solidFill>
                <a:latin typeface="+mj-lt"/>
                <a:cs typeface="CiscoSansTT ExtraLight"/>
              </a:defRPr>
            </a:lvl1pPr>
            <a:lvl2pPr marL="304781" indent="0">
              <a:buNone/>
              <a:defRPr/>
            </a:lvl2pPr>
            <a:lvl3pPr marL="427401" indent="0">
              <a:buNone/>
              <a:defRPr/>
            </a:lvl3pPr>
            <a:lvl4pPr marL="516694" indent="0">
              <a:buNone/>
              <a:defRPr/>
            </a:lvl4pPr>
            <a:lvl5pPr marL="601221" indent="0">
              <a:buNone/>
              <a:defRPr/>
            </a:lvl5pPr>
          </a:lstStyle>
          <a:p>
            <a:pPr lvl="0"/>
            <a:r>
              <a:rPr lang="en-GB"/>
              <a:t>Subtitle Goes Here</a:t>
            </a:r>
          </a:p>
        </p:txBody>
      </p:sp>
      <p:sp>
        <p:nvSpPr>
          <p:cNvPr id="20" name="Title 1"/>
          <p:cNvSpPr>
            <a:spLocks noGrp="1"/>
          </p:cNvSpPr>
          <p:nvPr>
            <p:ph type="ctrTitle" hasCustomPrompt="1"/>
          </p:nvPr>
        </p:nvSpPr>
        <p:spPr>
          <a:xfrm>
            <a:off x="425765" y="2472167"/>
            <a:ext cx="8340152" cy="644730"/>
          </a:xfrm>
          <a:prstGeom prst="rect">
            <a:avLst/>
          </a:prstGeom>
        </p:spPr>
        <p:txBody>
          <a:bodyPr anchor="b"/>
          <a:lstStyle>
            <a:lvl1pPr marL="0" indent="0" algn="l">
              <a:lnSpc>
                <a:spcPct val="90000"/>
              </a:lnSpc>
              <a:buFont typeface="Arial" panose="020B0604020202020204" pitchFamily="34" charset="0"/>
              <a:buNone/>
              <a:defRPr sz="4000" b="0" i="0" spc="0" baseline="0">
                <a:solidFill>
                  <a:schemeClr val="bg1">
                    <a:lumMod val="75000"/>
                  </a:schemeClr>
                </a:solidFill>
                <a:latin typeface="+mj-lt"/>
                <a:cs typeface="CiscoSansTT ExtraLight"/>
              </a:defRPr>
            </a:lvl1pPr>
          </a:lstStyle>
          <a:p>
            <a:r>
              <a:rPr lang="en-GB"/>
              <a:t>Presentation Title Goes Here</a:t>
            </a:r>
            <a:endParaRPr lang="en-US"/>
          </a:p>
        </p:txBody>
      </p:sp>
      <p:sp>
        <p:nvSpPr>
          <p:cNvPr id="6" name="Freeform 6"/>
          <p:cNvSpPr>
            <a:spLocks noChangeAspect="1" noEditPoints="1"/>
          </p:cNvSpPr>
          <p:nvPr userDrawn="1"/>
        </p:nvSpPr>
        <p:spPr bwMode="auto">
          <a:xfrm>
            <a:off x="469496" y="391308"/>
            <a:ext cx="795528" cy="422625"/>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bg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75000"/>
                </a:schemeClr>
              </a:solidFill>
            </a:endParaRPr>
          </a:p>
        </p:txBody>
      </p:sp>
    </p:spTree>
    <p:extLst>
      <p:ext uri="{BB962C8B-B14F-4D97-AF65-F5344CB8AC3E}">
        <p14:creationId xmlns:p14="http://schemas.microsoft.com/office/powerpoint/2010/main" val="5471338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gue">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ctrTitle" hasCustomPrompt="1"/>
          </p:nvPr>
        </p:nvSpPr>
        <p:spPr>
          <a:xfrm>
            <a:off x="416425" y="915409"/>
            <a:ext cx="7598042"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bg1">
                    <a:lumMod val="75000"/>
                  </a:schemeClr>
                </a:solidFill>
                <a:latin typeface="+mj-lt"/>
                <a:ea typeface="CiscoSansTT Thin" charset="0"/>
                <a:cs typeface="CiscoSansTT Thin" charset="0"/>
              </a:defRPr>
            </a:lvl1pPr>
          </a:lstStyle>
          <a:p>
            <a:r>
              <a:rPr lang="en-GB"/>
              <a:t>Section Title Goes Here</a:t>
            </a:r>
            <a:endParaRPr lang="en-US"/>
          </a:p>
        </p:txBody>
      </p:sp>
    </p:spTree>
    <p:extLst>
      <p:ext uri="{BB962C8B-B14F-4D97-AF65-F5344CB8AC3E}">
        <p14:creationId xmlns:p14="http://schemas.microsoft.com/office/powerpoint/2010/main" val="21662073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Segue_White">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ctrTitle" hasCustomPrompt="1"/>
          </p:nvPr>
        </p:nvSpPr>
        <p:spPr>
          <a:xfrm>
            <a:off x="416425" y="915409"/>
            <a:ext cx="7598042"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tx2"/>
                </a:solidFill>
                <a:latin typeface="+mj-lt"/>
                <a:ea typeface="CiscoSansTT Thin" charset="0"/>
                <a:cs typeface="CiscoSansTT Thin" charset="0"/>
              </a:defRPr>
            </a:lvl1pPr>
          </a:lstStyle>
          <a:p>
            <a:r>
              <a:rPr lang="en-GB"/>
              <a:t>Section Title Goes Here</a:t>
            </a:r>
            <a:endParaRPr lang="en-US"/>
          </a:p>
        </p:txBody>
      </p:sp>
    </p:spTree>
    <p:extLst>
      <p:ext uri="{BB962C8B-B14F-4D97-AF65-F5344CB8AC3E}">
        <p14:creationId xmlns:p14="http://schemas.microsoft.com/office/powerpoint/2010/main" val="27084813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Quote Slide">
    <p:spTree>
      <p:nvGrpSpPr>
        <p:cNvPr id="1" name=""/>
        <p:cNvGrpSpPr/>
        <p:nvPr/>
      </p:nvGrpSpPr>
      <p:grpSpPr>
        <a:xfrm>
          <a:off x="0" y="0"/>
          <a:ext cx="0" cy="0"/>
          <a:chOff x="0" y="0"/>
          <a:chExt cx="0" cy="0"/>
        </a:xfrm>
      </p:grpSpPr>
      <p:sp>
        <p:nvSpPr>
          <p:cNvPr id="5" name="Rectangle 4"/>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 name="Text Placeholder 9"/>
          <p:cNvSpPr>
            <a:spLocks noGrp="1"/>
          </p:cNvSpPr>
          <p:nvPr>
            <p:ph type="body" sz="quarter" idx="11"/>
          </p:nvPr>
        </p:nvSpPr>
        <p:spPr>
          <a:xfrm>
            <a:off x="468313" y="3916058"/>
            <a:ext cx="7791858" cy="349356"/>
          </a:xfrm>
          <a:prstGeom prst="rect">
            <a:avLst/>
          </a:prstGeom>
        </p:spPr>
        <p:txBody>
          <a:bodyPr wrap="square" lIns="91420" tIns="45710" rIns="91420" bIns="45710" anchor="b" anchorCtr="0">
            <a:noAutofit/>
          </a:bodyPr>
          <a:lstStyle>
            <a:lvl1pPr marL="0" indent="0" algn="l" defTabSz="603575">
              <a:lnSpc>
                <a:spcPct val="100000"/>
              </a:lnSpc>
              <a:spcBef>
                <a:spcPct val="50000"/>
              </a:spcBef>
              <a:buNone/>
              <a:defRPr sz="2200" b="0" i="0">
                <a:solidFill>
                  <a:schemeClr val="bg1">
                    <a:lumMod val="75000"/>
                  </a:schemeClr>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a:t>Click to edit Master text styles</a:t>
            </a:r>
          </a:p>
        </p:txBody>
      </p:sp>
      <p:sp>
        <p:nvSpPr>
          <p:cNvPr id="4" name="Title 1"/>
          <p:cNvSpPr>
            <a:spLocks noGrp="1"/>
          </p:cNvSpPr>
          <p:nvPr>
            <p:ph type="ctrTitle"/>
          </p:nvPr>
        </p:nvSpPr>
        <p:spPr>
          <a:xfrm>
            <a:off x="287923" y="1540551"/>
            <a:ext cx="7972248" cy="2278837"/>
          </a:xfrm>
          <a:prstGeom prst="rect">
            <a:avLst/>
          </a:prstGeom>
        </p:spPr>
        <p:txBody>
          <a:bodyPr>
            <a:noAutofit/>
          </a:bodyPr>
          <a:lstStyle>
            <a:lvl1pPr marL="183600" indent="-399968" algn="l">
              <a:lnSpc>
                <a:spcPct val="90000"/>
              </a:lnSpc>
              <a:defRPr sz="4000" b="0" i="1" spc="0" baseline="0">
                <a:solidFill>
                  <a:schemeClr val="bg1">
                    <a:lumMod val="75000"/>
                  </a:schemeClr>
                </a:solidFill>
                <a:latin typeface="+mj-lt"/>
                <a:cs typeface="CiscoSans Thin"/>
              </a:defRPr>
            </a:lvl1pPr>
          </a:lstStyle>
          <a:p>
            <a:r>
              <a:rPr lang="en-US"/>
              <a:t>Click to edit Master title style</a:t>
            </a:r>
          </a:p>
        </p:txBody>
      </p:sp>
    </p:spTree>
    <p:extLst>
      <p:ext uri="{BB962C8B-B14F-4D97-AF65-F5344CB8AC3E}">
        <p14:creationId xmlns:p14="http://schemas.microsoft.com/office/powerpoint/2010/main" val="14172450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_Quote Slide">
    <p:spTree>
      <p:nvGrpSpPr>
        <p:cNvPr id="1" name=""/>
        <p:cNvGrpSpPr/>
        <p:nvPr/>
      </p:nvGrpSpPr>
      <p:grpSpPr>
        <a:xfrm>
          <a:off x="0" y="0"/>
          <a:ext cx="0" cy="0"/>
          <a:chOff x="0" y="0"/>
          <a:chExt cx="0" cy="0"/>
        </a:xfrm>
      </p:grpSpPr>
      <p:sp>
        <p:nvSpPr>
          <p:cNvPr id="5" name="Rectangle 4"/>
          <p:cNvSpPr/>
          <p:nvPr userDrawn="1"/>
        </p:nvSpPr>
        <p:spPr>
          <a:xfrm>
            <a:off x="0" y="0"/>
            <a:ext cx="9144000" cy="51435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 name="Text Placeholder 9"/>
          <p:cNvSpPr>
            <a:spLocks noGrp="1"/>
          </p:cNvSpPr>
          <p:nvPr>
            <p:ph type="body" sz="quarter" idx="11"/>
          </p:nvPr>
        </p:nvSpPr>
        <p:spPr>
          <a:xfrm>
            <a:off x="468313" y="3916058"/>
            <a:ext cx="7791858" cy="349356"/>
          </a:xfrm>
          <a:prstGeom prst="rect">
            <a:avLst/>
          </a:prstGeom>
        </p:spPr>
        <p:txBody>
          <a:bodyPr wrap="square" lIns="91420" tIns="45710" rIns="91420" bIns="45710" anchor="b" anchorCtr="0">
            <a:noAutofit/>
          </a:bodyPr>
          <a:lstStyle>
            <a:lvl1pPr marL="0" indent="0" algn="l" defTabSz="603575">
              <a:lnSpc>
                <a:spcPct val="100000"/>
              </a:lnSpc>
              <a:spcBef>
                <a:spcPct val="50000"/>
              </a:spcBef>
              <a:buNone/>
              <a:defRPr sz="2200" b="0" i="0">
                <a:solidFill>
                  <a:schemeClr val="tx1"/>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a:t>Click to edit Master text styles</a:t>
            </a:r>
          </a:p>
        </p:txBody>
      </p:sp>
      <p:sp>
        <p:nvSpPr>
          <p:cNvPr id="4" name="Title 1"/>
          <p:cNvSpPr>
            <a:spLocks noGrp="1"/>
          </p:cNvSpPr>
          <p:nvPr>
            <p:ph type="ctrTitle"/>
          </p:nvPr>
        </p:nvSpPr>
        <p:spPr>
          <a:xfrm>
            <a:off x="287923" y="1540551"/>
            <a:ext cx="7972248" cy="2278837"/>
          </a:xfrm>
          <a:prstGeom prst="rect">
            <a:avLst/>
          </a:prstGeom>
        </p:spPr>
        <p:txBody>
          <a:bodyPr>
            <a:noAutofit/>
          </a:bodyPr>
          <a:lstStyle>
            <a:lvl1pPr marL="183600" indent="-399968" algn="l">
              <a:lnSpc>
                <a:spcPct val="90000"/>
              </a:lnSpc>
              <a:defRPr sz="4000" b="0" i="1" spc="0" baseline="0">
                <a:solidFill>
                  <a:schemeClr val="tx2"/>
                </a:solidFill>
                <a:latin typeface="+mj-lt"/>
                <a:cs typeface="CiscoSans Thin"/>
              </a:defRPr>
            </a:lvl1pPr>
          </a:lstStyle>
          <a:p>
            <a:r>
              <a:rPr lang="en-US"/>
              <a:t>Click to edit Master title style</a:t>
            </a:r>
          </a:p>
        </p:txBody>
      </p:sp>
    </p:spTree>
    <p:extLst>
      <p:ext uri="{BB962C8B-B14F-4D97-AF65-F5344CB8AC3E}">
        <p14:creationId xmlns:p14="http://schemas.microsoft.com/office/powerpoint/2010/main" val="33568048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Full Bleed Photo With Tex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5143500"/>
          </a:xfrm>
          <a:prstGeom prst="rect">
            <a:avLst/>
          </a:prstGeom>
        </p:spPr>
        <p:txBody>
          <a:bodyPr vert="horz" lIns="91420" tIns="45710" rIns="91420" bIns="45710"/>
          <a:lstStyle>
            <a:lvl1pPr marL="0" indent="0" algn="ctr">
              <a:buNone/>
              <a:defRPr sz="2200" baseline="0">
                <a:solidFill>
                  <a:schemeClr val="tx1"/>
                </a:solidFill>
                <a:latin typeface="+mj-lt"/>
                <a:cs typeface="CiscoSans ExtraLight"/>
              </a:defRPr>
            </a:lvl1pPr>
          </a:lstStyle>
          <a:p>
            <a:pPr lvl="0"/>
            <a:r>
              <a:rPr lang="en-US" noProof="0"/>
              <a:t>Click icon to add picture</a:t>
            </a:r>
          </a:p>
        </p:txBody>
      </p:sp>
      <p:sp>
        <p:nvSpPr>
          <p:cNvPr id="6" name="Text Placeholder 2"/>
          <p:cNvSpPr>
            <a:spLocks noGrp="1"/>
          </p:cNvSpPr>
          <p:nvPr>
            <p:ph type="body" sz="quarter" idx="11"/>
          </p:nvPr>
        </p:nvSpPr>
        <p:spPr bwMode="auto">
          <a:xfrm>
            <a:off x="500063" y="3895662"/>
            <a:ext cx="8139112" cy="556563"/>
          </a:xfrm>
          <a:prstGeom prst="rect">
            <a:avLst/>
          </a:prstGeom>
          <a:noFill/>
        </p:spPr>
        <p:txBody>
          <a:bodyPr wrap="square" lIns="182880" tIns="91440" rIns="182880" bIns="91440" numCol="1" anchor="ctr" anchorCtr="0" compatLnSpc="1">
            <a:prstTxWarp prst="textNoShape">
              <a:avLst/>
            </a:prstTxWarp>
            <a:spAutoFit/>
          </a:bodyPr>
          <a:lstStyle>
            <a:lvl1pPr marL="0" indent="0" algn="ctr">
              <a:lnSpc>
                <a:spcPts val="2900"/>
              </a:lnSpc>
              <a:spcBef>
                <a:spcPts val="0"/>
              </a:spcBef>
              <a:buNone/>
              <a:defRPr sz="2400" i="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2067088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Half Page Photo With Tex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1"/>
            <a:ext cx="9301163" cy="2843212"/>
          </a:xfrm>
          <a:prstGeom prst="rect">
            <a:avLst/>
          </a:prstGeom>
          <a:solidFill>
            <a:schemeClr val="bg2"/>
          </a:solidFill>
        </p:spPr>
        <p:txBody>
          <a:bodyPr vert="horz" lIns="91420" tIns="45710" rIns="91420" bIns="45710"/>
          <a:lstStyle>
            <a:lvl1pPr marL="0" indent="0" algn="ctr">
              <a:buNone/>
              <a:defRPr sz="2200" baseline="0">
                <a:solidFill>
                  <a:schemeClr val="tx1"/>
                </a:solidFill>
                <a:latin typeface="+mj-lt"/>
                <a:cs typeface="CiscoSans ExtraLight"/>
              </a:defRPr>
            </a:lvl1pPr>
          </a:lstStyle>
          <a:p>
            <a:pPr lvl="0"/>
            <a:r>
              <a:rPr lang="en-US" noProof="0"/>
              <a:t>Click icon to add picture</a:t>
            </a:r>
          </a:p>
        </p:txBody>
      </p:sp>
      <p:sp>
        <p:nvSpPr>
          <p:cNvPr id="4" name="Text Placeholder 3"/>
          <p:cNvSpPr>
            <a:spLocks noGrp="1"/>
          </p:cNvSpPr>
          <p:nvPr>
            <p:ph type="body" sz="quarter" idx="11"/>
          </p:nvPr>
        </p:nvSpPr>
        <p:spPr>
          <a:xfrm>
            <a:off x="448785" y="3054518"/>
            <a:ext cx="8364236" cy="564257"/>
          </a:xfrm>
          <a:prstGeom prst="rect">
            <a:avLst/>
          </a:prstGeom>
        </p:spPr>
        <p:txBody>
          <a:bodyPr vert="horz" wrap="square">
            <a:spAutoFit/>
          </a:bodyPr>
          <a:lstStyle>
            <a:lvl1pPr marL="0" indent="0">
              <a:buNone/>
              <a:defRPr sz="3200" baseline="0">
                <a:solidFill>
                  <a:schemeClr val="tx2"/>
                </a:solidFill>
                <a:latin typeface="+mj-lt"/>
              </a:defRPr>
            </a:lvl1pPr>
          </a:lstStyle>
          <a:p>
            <a:pPr lvl="0"/>
            <a:r>
              <a:rPr lang="en-US"/>
              <a:t>Click to edit Master text styles</a:t>
            </a:r>
          </a:p>
        </p:txBody>
      </p:sp>
    </p:spTree>
    <p:extLst>
      <p:ext uri="{BB962C8B-B14F-4D97-AF65-F5344CB8AC3E}">
        <p14:creationId xmlns:p14="http://schemas.microsoft.com/office/powerpoint/2010/main" val="1193801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7348" cy="5143500"/>
          </a:xfrm>
          <a:prstGeom prst="rect">
            <a:avLst/>
          </a:prstGeom>
        </p:spPr>
        <p:txBody>
          <a:bodyPr vert="horz" lIns="91420" tIns="45710" rIns="91420" bIns="45710"/>
          <a:lstStyle>
            <a:lvl1pPr marL="0" indent="0" algn="ctr">
              <a:buNone/>
              <a:defRPr sz="2200" baseline="0">
                <a:solidFill>
                  <a:schemeClr val="tx1"/>
                </a:solidFill>
                <a:latin typeface="+mj-lt"/>
                <a:cs typeface="CiscoSans ExtraLight"/>
              </a:defRPr>
            </a:lvl1pPr>
          </a:lstStyle>
          <a:p>
            <a:pPr lvl="0"/>
            <a:r>
              <a:rPr lang="en-US" noProof="0"/>
              <a:t>Click icon to add picture</a:t>
            </a:r>
          </a:p>
        </p:txBody>
      </p:sp>
    </p:spTree>
    <p:extLst>
      <p:ext uri="{BB962C8B-B14F-4D97-AF65-F5344CB8AC3E}">
        <p14:creationId xmlns:p14="http://schemas.microsoft.com/office/powerpoint/2010/main" val="40597985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1_Full bleed photo">
    <p:spTree>
      <p:nvGrpSpPr>
        <p:cNvPr id="1" name=""/>
        <p:cNvGrpSpPr/>
        <p:nvPr/>
      </p:nvGrpSpPr>
      <p:grpSpPr>
        <a:xfrm>
          <a:off x="0" y="0"/>
          <a:ext cx="0" cy="0"/>
          <a:chOff x="0" y="0"/>
          <a:chExt cx="0" cy="0"/>
        </a:xfrm>
      </p:grpSpPr>
      <p:sp>
        <p:nvSpPr>
          <p:cNvPr id="4" name="Rectangle 3"/>
          <p:cNvSpPr/>
          <p:nvPr userDrawn="1"/>
        </p:nvSpPr>
        <p:spPr>
          <a:xfrm>
            <a:off x="0" y="0"/>
            <a:ext cx="90932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mj-lt"/>
            </a:endParaRPr>
          </a:p>
        </p:txBody>
      </p:sp>
      <p:sp>
        <p:nvSpPr>
          <p:cNvPr id="5" name="Rectangle 4"/>
          <p:cNvSpPr>
            <a:spLocks noChangeArrowheads="1"/>
          </p:cNvSpPr>
          <p:nvPr userDrawn="1"/>
        </p:nvSpPr>
        <p:spPr bwMode="ltGray">
          <a:xfrm>
            <a:off x="477679" y="4741653"/>
            <a:ext cx="3466792"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a:solidFill>
                  <a:schemeClr val="accent1">
                    <a:lumMod val="75000"/>
                  </a:schemeClr>
                </a:solidFill>
                <a:latin typeface="+mn-lt"/>
                <a:ea typeface="+mn-ea"/>
                <a:cs typeface="CiscoSans Thin"/>
              </a:rPr>
              <a:t>© 2018  Cisco and/or its affiliates. All rights reserved.   Cisco Confidential</a:t>
            </a:r>
          </a:p>
        </p:txBody>
      </p:sp>
      <p:sp>
        <p:nvSpPr>
          <p:cNvPr id="3" name="Picture Placeholder 2"/>
          <p:cNvSpPr>
            <a:spLocks noGrp="1"/>
          </p:cNvSpPr>
          <p:nvPr>
            <p:ph type="pic" sz="quarter" idx="10"/>
          </p:nvPr>
        </p:nvSpPr>
        <p:spPr>
          <a:xfrm>
            <a:off x="308012" y="240631"/>
            <a:ext cx="8480388" cy="4266646"/>
          </a:xfrm>
          <a:prstGeom prst="rect">
            <a:avLst/>
          </a:prstGeom>
          <a:solidFill>
            <a:schemeClr val="bg2"/>
          </a:solidFill>
        </p:spPr>
        <p:txBody>
          <a:bodyPr vert="horz" lIns="91424" tIns="45712" rIns="91424" bIns="45712"/>
          <a:lstStyle>
            <a:lvl1pPr marL="0" indent="0" algn="ctr">
              <a:buNone/>
              <a:defRPr sz="1500" baseline="0">
                <a:solidFill>
                  <a:schemeClr val="tx1"/>
                </a:solidFill>
                <a:latin typeface="+mj-lt"/>
                <a:cs typeface="CiscoSans ExtraLight"/>
              </a:defRPr>
            </a:lvl1pPr>
          </a:lstStyle>
          <a:p>
            <a:pPr lvl="0"/>
            <a:r>
              <a:rPr lang="en-US" noProof="0"/>
              <a:t>Click icon to add picture</a:t>
            </a:r>
          </a:p>
        </p:txBody>
      </p:sp>
    </p:spTree>
    <p:extLst>
      <p:ext uri="{BB962C8B-B14F-4D97-AF65-F5344CB8AC3E}">
        <p14:creationId xmlns:p14="http://schemas.microsoft.com/office/powerpoint/2010/main" val="40270272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ulle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62301" y="1201738"/>
            <a:ext cx="8277344" cy="3389312"/>
          </a:xfrm>
          <a:prstGeom prst="rect">
            <a:avLst/>
          </a:prstGeom>
        </p:spPr>
        <p:txBody>
          <a:bodyPr lIns="91420" tIns="45710" rIns="91420" bIns="45710">
            <a:noAutofit/>
          </a:bodyPr>
          <a:lstStyle>
            <a:lvl1pPr marL="228600" indent="-171450">
              <a:lnSpc>
                <a:spcPct val="95000"/>
              </a:lnSpc>
              <a:spcBef>
                <a:spcPts val="1110"/>
              </a:spcBef>
              <a:buClr>
                <a:schemeClr val="tx1"/>
              </a:buClr>
              <a:buSzPct val="80000"/>
              <a:buFont typeface="Arial"/>
              <a:buChar char="•"/>
              <a:defRPr sz="2000" b="0" i="0">
                <a:solidFill>
                  <a:schemeClr val="tx1"/>
                </a:solidFill>
                <a:latin typeface="+mn-lt"/>
                <a:ea typeface="CiscoSansTT Thin" charset="0"/>
                <a:cs typeface="CiscoSansTT Thin" charset="0"/>
              </a:defRPr>
            </a:lvl1pPr>
            <a:lvl2pPr marL="457200" indent="-165100">
              <a:lnSpc>
                <a:spcPct val="95000"/>
              </a:lnSpc>
              <a:spcBef>
                <a:spcPts val="450"/>
              </a:spcBef>
              <a:buClr>
                <a:schemeClr val="tx1"/>
              </a:buClr>
              <a:buSzPct val="80000"/>
              <a:buFont typeface="Arial"/>
              <a:buChar char="•"/>
              <a:defRPr sz="1800" b="0" i="0">
                <a:solidFill>
                  <a:schemeClr val="tx1"/>
                </a:solidFill>
                <a:latin typeface="+mn-lt"/>
                <a:ea typeface="CiscoSansTT Thin" charset="0"/>
                <a:cs typeface="CiscoSansTT Thin" charset="0"/>
              </a:defRPr>
            </a:lvl2pPr>
            <a:lvl3pPr marL="685800" indent="-109538">
              <a:buClr>
                <a:schemeClr val="tx1"/>
              </a:buClr>
              <a:buSzPct val="80000"/>
              <a:buFont typeface="Arial"/>
              <a:buChar char="•"/>
              <a:defRPr sz="1600" b="0" i="0">
                <a:solidFill>
                  <a:schemeClr val="tx1"/>
                </a:solidFill>
                <a:latin typeface="+mn-lt"/>
                <a:ea typeface="CiscoSansTT Thin" charset="0"/>
                <a:cs typeface="CiscoSansTT Thin" charset="0"/>
              </a:defRPr>
            </a:lvl3pPr>
            <a:lvl4pPr marL="911035" indent="-171415">
              <a:buClr>
                <a:schemeClr val="tx1"/>
              </a:buClr>
              <a:buSzPct val="80000"/>
              <a:buFont typeface="Arial"/>
              <a:buChar char="•"/>
              <a:defRPr sz="1400" b="0" i="0">
                <a:solidFill>
                  <a:schemeClr val="tx1"/>
                </a:solidFill>
                <a:latin typeface="+mn-lt"/>
                <a:ea typeface="CiscoSansTT Thin" charset="0"/>
                <a:cs typeface="CiscoSansTT Thin" charset="0"/>
              </a:defRPr>
            </a:lvl4pPr>
            <a:lvl5pPr marL="1082450" indent="-168240">
              <a:buClr>
                <a:schemeClr val="tx1"/>
              </a:buClr>
              <a:buSzPct val="80000"/>
              <a:buFont typeface="Arial"/>
              <a:buChar char="•"/>
              <a:defRPr sz="1200" b="0" i="0">
                <a:solidFill>
                  <a:schemeClr val="tx1"/>
                </a:solidFill>
                <a:latin typeface="+mn-lt"/>
                <a:ea typeface="CiscoSansTT Thin" charset="0"/>
                <a:cs typeface="CiscoSansTT Thin" charset="0"/>
              </a:defRPr>
            </a:lvl5pPr>
          </a:lstStyle>
          <a:p>
            <a:pPr lvl="0"/>
            <a:r>
              <a:rPr lang="en-GB"/>
              <a:t>First level</a:t>
            </a:r>
          </a:p>
          <a:p>
            <a:pPr lvl="1"/>
            <a:r>
              <a:rPr lang="en-GB"/>
              <a:t>Second level</a:t>
            </a:r>
          </a:p>
          <a:p>
            <a:pPr lvl="2"/>
            <a:r>
              <a:rPr lang="en-GB"/>
              <a:t>Third level</a:t>
            </a:r>
          </a:p>
          <a:p>
            <a:pPr lvl="3"/>
            <a:r>
              <a:rPr lang="en-GB"/>
              <a:t>Fourth level</a:t>
            </a:r>
          </a:p>
          <a:p>
            <a:pPr lvl="4"/>
            <a:r>
              <a:rPr lang="en-GB"/>
              <a:t>Fifth level</a:t>
            </a:r>
            <a:endParaRPr lang="en-US"/>
          </a:p>
        </p:txBody>
      </p:sp>
      <p:sp>
        <p:nvSpPr>
          <p:cNvPr id="6"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defRPr sz="2800">
                <a:solidFill>
                  <a:schemeClr val="tx2"/>
                </a:solidFill>
              </a:defRPr>
            </a:lvl1pPr>
          </a:lstStyle>
          <a:p>
            <a:pPr lvl="0"/>
            <a:r>
              <a:rPr lang="en-GB"/>
              <a:t>Click to edit Master title style</a:t>
            </a:r>
          </a:p>
        </p:txBody>
      </p:sp>
    </p:spTree>
    <p:extLst>
      <p:ext uri="{BB962C8B-B14F-4D97-AF65-F5344CB8AC3E}">
        <p14:creationId xmlns:p14="http://schemas.microsoft.com/office/powerpoint/2010/main" val="93196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Quote Slide">
    <p:bg>
      <p:bgPr>
        <a:solidFill>
          <a:schemeClr val="accent5"/>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 name="Text Placeholder 9"/>
          <p:cNvSpPr>
            <a:spLocks noGrp="1"/>
          </p:cNvSpPr>
          <p:nvPr>
            <p:ph type="body" sz="quarter" idx="11"/>
          </p:nvPr>
        </p:nvSpPr>
        <p:spPr>
          <a:xfrm>
            <a:off x="468313" y="3916058"/>
            <a:ext cx="7791858" cy="349356"/>
          </a:xfrm>
          <a:prstGeom prst="rect">
            <a:avLst/>
          </a:prstGeom>
        </p:spPr>
        <p:txBody>
          <a:bodyPr wrap="square" lIns="91420" tIns="45710" rIns="91420" bIns="45710" anchor="b" anchorCtr="0">
            <a:noAutofit/>
          </a:bodyPr>
          <a:lstStyle>
            <a:lvl1pPr marL="0" indent="0" algn="l" defTabSz="603575">
              <a:lnSpc>
                <a:spcPct val="100000"/>
              </a:lnSpc>
              <a:spcBef>
                <a:spcPct val="50000"/>
              </a:spcBef>
              <a:buNone/>
              <a:defRPr sz="2200" b="0" i="0">
                <a:solidFill>
                  <a:schemeClr val="bg1"/>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a:t>Edit Master text styles</a:t>
            </a:r>
          </a:p>
        </p:txBody>
      </p:sp>
      <p:sp>
        <p:nvSpPr>
          <p:cNvPr id="4" name="Title 1"/>
          <p:cNvSpPr>
            <a:spLocks noGrp="1"/>
          </p:cNvSpPr>
          <p:nvPr>
            <p:ph type="ctrTitle"/>
          </p:nvPr>
        </p:nvSpPr>
        <p:spPr>
          <a:xfrm>
            <a:off x="287923" y="1540551"/>
            <a:ext cx="7972248" cy="2278837"/>
          </a:xfrm>
          <a:prstGeom prst="rect">
            <a:avLst/>
          </a:prstGeom>
        </p:spPr>
        <p:txBody>
          <a:bodyPr>
            <a:noAutofit/>
          </a:bodyPr>
          <a:lstStyle>
            <a:lvl1pPr marL="183600" indent="-399968" algn="l">
              <a:lnSpc>
                <a:spcPct val="90000"/>
              </a:lnSpc>
              <a:defRPr sz="4000" b="0" i="1" spc="0" baseline="0">
                <a:solidFill>
                  <a:schemeClr val="bg1"/>
                </a:solidFill>
                <a:latin typeface="+mj-lt"/>
                <a:cs typeface="CiscoSans Thin"/>
              </a:defRPr>
            </a:lvl1pPr>
          </a:lstStyle>
          <a:p>
            <a:r>
              <a:rPr lang="en-US"/>
              <a:t>Click to edit Master title style</a:t>
            </a:r>
          </a:p>
        </p:txBody>
      </p:sp>
    </p:spTree>
    <p:extLst>
      <p:ext uri="{BB962C8B-B14F-4D97-AF65-F5344CB8AC3E}">
        <p14:creationId xmlns:p14="http://schemas.microsoft.com/office/powerpoint/2010/main" val="10998972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Bullet_Heavy Text">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533399" y="1205898"/>
            <a:ext cx="3886200" cy="3083094"/>
          </a:xfrm>
          <a:prstGeom prst="rect">
            <a:avLst/>
          </a:prstGeom>
        </p:spPr>
        <p:txBody>
          <a:bodyPr lIns="0" tIns="45710" rIns="0" bIns="45710">
            <a:noAutofit/>
          </a:bodyPr>
          <a:lstStyle>
            <a:lvl1pPr marL="174625" indent="-117475">
              <a:lnSpc>
                <a:spcPct val="95000"/>
              </a:lnSpc>
              <a:spcBef>
                <a:spcPts val="1110"/>
              </a:spcBef>
              <a:buClr>
                <a:schemeClr val="tx1"/>
              </a:buClr>
              <a:buSzPct val="60000"/>
              <a:buFont typeface="Arial"/>
              <a:buChar char="•"/>
              <a:defRPr sz="2000" b="0" i="0">
                <a:solidFill>
                  <a:schemeClr val="tx1"/>
                </a:solidFill>
                <a:latin typeface="+mn-lt"/>
                <a:cs typeface="CiscoSans ExtraLight"/>
              </a:defRPr>
            </a:lvl1pPr>
            <a:lvl2pPr marL="288925" indent="-114300">
              <a:lnSpc>
                <a:spcPct val="95000"/>
              </a:lnSpc>
              <a:spcBef>
                <a:spcPts val="450"/>
              </a:spcBef>
              <a:buClr>
                <a:schemeClr val="tx1"/>
              </a:buClr>
              <a:buSzPct val="60000"/>
              <a:buFont typeface="Arial"/>
              <a:buChar char="•"/>
              <a:defRPr sz="1800" b="0" i="0">
                <a:solidFill>
                  <a:schemeClr val="tx1"/>
                </a:solidFill>
                <a:latin typeface="+mn-lt"/>
                <a:cs typeface="CiscoSans ExtraLight"/>
              </a:defRPr>
            </a:lvl2pPr>
            <a:lvl3pPr marL="403225" indent="-114300">
              <a:buClr>
                <a:schemeClr val="tx1"/>
              </a:buClr>
              <a:buSzPct val="60000"/>
              <a:buFont typeface="Arial"/>
              <a:buChar char="•"/>
              <a:defRPr sz="1600" b="0" i="0">
                <a:solidFill>
                  <a:schemeClr val="tx1"/>
                </a:solidFill>
                <a:latin typeface="+mn-lt"/>
                <a:cs typeface="CiscoSans ExtraLight"/>
              </a:defRPr>
            </a:lvl3pPr>
            <a:lvl4pPr marL="517525" indent="-114300">
              <a:buClr>
                <a:schemeClr val="tx1"/>
              </a:buClr>
              <a:buSzPct val="60000"/>
              <a:buFont typeface="Arial"/>
              <a:buChar char="•"/>
              <a:defRPr sz="1400" b="0" i="0">
                <a:solidFill>
                  <a:schemeClr val="tx1"/>
                </a:solidFill>
                <a:latin typeface="+mn-lt"/>
                <a:cs typeface="CiscoSans ExtraLight"/>
              </a:defRPr>
            </a:lvl4pPr>
            <a:lvl5pPr marL="631825" indent="-114300">
              <a:buClr>
                <a:schemeClr val="tx1"/>
              </a:buClr>
              <a:buSzPct val="60000"/>
              <a:buFont typeface="Arial"/>
              <a:buChar char="•"/>
              <a:defRPr sz="1200" b="0" i="0">
                <a:solidFill>
                  <a:schemeClr val="tx1"/>
                </a:solidFill>
                <a:latin typeface="+mn-lt"/>
                <a:cs typeface="CiscoSans Extra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3"/>
          <p:cNvSpPr>
            <a:spLocks noGrp="1"/>
          </p:cNvSpPr>
          <p:nvPr>
            <p:ph type="body" sz="quarter" idx="11"/>
          </p:nvPr>
        </p:nvSpPr>
        <p:spPr>
          <a:xfrm>
            <a:off x="4755866" y="1205898"/>
            <a:ext cx="3886200" cy="3083094"/>
          </a:xfrm>
          <a:prstGeom prst="rect">
            <a:avLst/>
          </a:prstGeom>
        </p:spPr>
        <p:txBody>
          <a:bodyPr lIns="0" tIns="45710" rIns="0" bIns="45710">
            <a:noAutofit/>
          </a:bodyPr>
          <a:lstStyle>
            <a:lvl1pPr marL="174625" indent="-117475">
              <a:lnSpc>
                <a:spcPct val="95000"/>
              </a:lnSpc>
              <a:spcBef>
                <a:spcPts val="1110"/>
              </a:spcBef>
              <a:buClr>
                <a:schemeClr val="tx1"/>
              </a:buClr>
              <a:buSzPct val="60000"/>
              <a:buFont typeface="Arial"/>
              <a:buChar char="•"/>
              <a:defRPr sz="2000" b="0" i="0" baseline="0">
                <a:solidFill>
                  <a:schemeClr val="tx1"/>
                </a:solidFill>
                <a:latin typeface="+mn-lt"/>
                <a:cs typeface="CiscoSans ExtraLight"/>
              </a:defRPr>
            </a:lvl1pPr>
            <a:lvl2pPr marL="288925" indent="-114300">
              <a:lnSpc>
                <a:spcPct val="95000"/>
              </a:lnSpc>
              <a:spcBef>
                <a:spcPts val="450"/>
              </a:spcBef>
              <a:buClr>
                <a:schemeClr val="tx1"/>
              </a:buClr>
              <a:buSzPct val="60000"/>
              <a:buFont typeface="Arial"/>
              <a:buChar char="•"/>
              <a:defRPr sz="1800" b="0" i="0">
                <a:solidFill>
                  <a:schemeClr val="tx1"/>
                </a:solidFill>
                <a:latin typeface="+mn-lt"/>
                <a:cs typeface="CiscoSans ExtraLight"/>
              </a:defRPr>
            </a:lvl2pPr>
            <a:lvl3pPr marL="403225" indent="-114300">
              <a:buClr>
                <a:schemeClr val="tx1"/>
              </a:buClr>
              <a:buSzPct val="60000"/>
              <a:buFont typeface="Arial"/>
              <a:buChar char="•"/>
              <a:defRPr sz="1600" b="0" i="0">
                <a:solidFill>
                  <a:schemeClr val="tx1"/>
                </a:solidFill>
                <a:latin typeface="+mn-lt"/>
                <a:cs typeface="CiscoSans ExtraLight"/>
              </a:defRPr>
            </a:lvl3pPr>
            <a:lvl4pPr marL="517525" indent="-114300">
              <a:buClr>
                <a:schemeClr val="tx1"/>
              </a:buClr>
              <a:buSzPct val="60000"/>
              <a:buFont typeface="Arial"/>
              <a:buChar char="•"/>
              <a:defRPr sz="1400" b="0" i="0">
                <a:solidFill>
                  <a:schemeClr val="tx1"/>
                </a:solidFill>
                <a:latin typeface="+mn-lt"/>
                <a:cs typeface="CiscoSans ExtraLight"/>
              </a:defRPr>
            </a:lvl4pPr>
            <a:lvl5pPr marL="631825" indent="-114300">
              <a:buClr>
                <a:schemeClr val="tx1"/>
              </a:buClr>
              <a:buSzPct val="60000"/>
              <a:buFont typeface="Arial"/>
              <a:buChar char="•"/>
              <a:defRPr sz="1200" b="0" i="0">
                <a:solidFill>
                  <a:schemeClr val="tx1"/>
                </a:solidFill>
                <a:latin typeface="+mn-lt"/>
                <a:cs typeface="CiscoSans Extra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800">
                <a:solidFill>
                  <a:schemeClr val="tx2"/>
                </a:solidFill>
              </a:defRPr>
            </a:lvl1pPr>
          </a:lstStyle>
          <a:p>
            <a:pPr lvl="0"/>
            <a:r>
              <a:rPr lang="en-US"/>
              <a:t>Click to edit Master title style</a:t>
            </a:r>
            <a:endParaRPr lang="en-GB"/>
          </a:p>
        </p:txBody>
      </p:sp>
    </p:spTree>
    <p:extLst>
      <p:ext uri="{BB962C8B-B14F-4D97-AF65-F5344CB8AC3E}">
        <p14:creationId xmlns:p14="http://schemas.microsoft.com/office/powerpoint/2010/main" val="30869204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ullet_Title only">
    <p:spTree>
      <p:nvGrpSpPr>
        <p:cNvPr id="1" name=""/>
        <p:cNvGrpSpPr/>
        <p:nvPr/>
      </p:nvGrpSpPr>
      <p:grpSpPr>
        <a:xfrm>
          <a:off x="0" y="0"/>
          <a:ext cx="0" cy="0"/>
          <a:chOff x="0" y="0"/>
          <a:chExt cx="0" cy="0"/>
        </a:xfrm>
      </p:grpSpPr>
      <p:sp>
        <p:nvSpPr>
          <p:cNvPr id="3"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defRPr sz="2800">
                <a:solidFill>
                  <a:schemeClr val="tx2"/>
                </a:solidFill>
              </a:defRPr>
            </a:lvl1pPr>
          </a:lstStyle>
          <a:p>
            <a:pPr lvl="0"/>
            <a:r>
              <a:rPr lang="en-GB"/>
              <a:t>Click to edit Master title style</a:t>
            </a:r>
          </a:p>
        </p:txBody>
      </p:sp>
    </p:spTree>
    <p:extLst>
      <p:ext uri="{BB962C8B-B14F-4D97-AF65-F5344CB8AC3E}">
        <p14:creationId xmlns:p14="http://schemas.microsoft.com/office/powerpoint/2010/main" val="1593319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71492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1_Title and Table">
    <p:spTree>
      <p:nvGrpSpPr>
        <p:cNvPr id="1" name=""/>
        <p:cNvGrpSpPr/>
        <p:nvPr/>
      </p:nvGrpSpPr>
      <p:grpSpPr>
        <a:xfrm>
          <a:off x="0" y="0"/>
          <a:ext cx="0" cy="0"/>
          <a:chOff x="0" y="0"/>
          <a:chExt cx="0" cy="0"/>
        </a:xfrm>
      </p:grpSpPr>
      <p:sp>
        <p:nvSpPr>
          <p:cNvPr id="12" name="Table Placeholder 11"/>
          <p:cNvSpPr>
            <a:spLocks noGrp="1"/>
          </p:cNvSpPr>
          <p:nvPr>
            <p:ph type="tbl" sz="quarter" idx="12"/>
          </p:nvPr>
        </p:nvSpPr>
        <p:spPr>
          <a:xfrm>
            <a:off x="533400" y="1347788"/>
            <a:ext cx="8115300" cy="2658728"/>
          </a:xfrm>
          <a:prstGeom prst="rect">
            <a:avLst/>
          </a:prstGeom>
        </p:spPr>
        <p:txBody>
          <a:bodyPr lIns="91420" tIns="45710" rIns="91420" bIns="45710">
            <a:noAutofit/>
          </a:bodyPr>
          <a:lstStyle>
            <a:lvl1pPr marL="0" indent="0" algn="ctr">
              <a:buNone/>
              <a:defRPr sz="2000" baseline="0">
                <a:solidFill>
                  <a:schemeClr val="tx1"/>
                </a:solidFill>
                <a:latin typeface="+mn-lt"/>
              </a:defRPr>
            </a:lvl1pPr>
          </a:lstStyle>
          <a:p>
            <a:pPr lvl="0"/>
            <a:r>
              <a:rPr lang="en-US" noProof="0"/>
              <a:t>Click icon to add table</a:t>
            </a:r>
            <a:endParaRPr lang="en-GB" noProof="0"/>
          </a:p>
        </p:txBody>
      </p:sp>
      <p:sp>
        <p:nvSpPr>
          <p:cNvPr id="6" name="Text Placeholder 9"/>
          <p:cNvSpPr>
            <a:spLocks noGrp="1"/>
          </p:cNvSpPr>
          <p:nvPr>
            <p:ph type="body" sz="quarter" idx="11"/>
          </p:nvPr>
        </p:nvSpPr>
        <p:spPr>
          <a:xfrm>
            <a:off x="437767" y="4148220"/>
            <a:ext cx="7180312" cy="326233"/>
          </a:xfrm>
          <a:prstGeom prst="rect">
            <a:avLst/>
          </a:prstGeom>
        </p:spPr>
        <p:txBody>
          <a:bodyPr wrap="square" lIns="91420" tIns="45710" rIns="91420" bIns="45710" anchor="b" anchorCtr="0">
            <a:noAutofit/>
          </a:bodyPr>
          <a:lstStyle>
            <a:lvl1pPr algn="l" defTabSz="603575">
              <a:lnSpc>
                <a:spcPct val="100000"/>
              </a:lnSpc>
              <a:spcBef>
                <a:spcPct val="50000"/>
              </a:spcBef>
              <a:buNone/>
              <a:defRPr sz="1400" b="0" i="0">
                <a:solidFill>
                  <a:schemeClr val="tx1"/>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a:t>Click to edit Master text styles</a:t>
            </a:r>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800">
                <a:solidFill>
                  <a:schemeClr val="tx2"/>
                </a:solidFill>
              </a:defRPr>
            </a:lvl1pPr>
          </a:lstStyle>
          <a:p>
            <a:pPr lvl="0"/>
            <a:r>
              <a:rPr lang="en-US"/>
              <a:t>Click to edit Master title style</a:t>
            </a:r>
            <a:endParaRPr lang="en-GB"/>
          </a:p>
        </p:txBody>
      </p:sp>
    </p:spTree>
    <p:extLst>
      <p:ext uri="{BB962C8B-B14F-4D97-AF65-F5344CB8AC3E}">
        <p14:creationId xmlns:p14="http://schemas.microsoft.com/office/powerpoint/2010/main" val="27298361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6" name="Chart Placeholder 2"/>
          <p:cNvSpPr>
            <a:spLocks noGrp="1"/>
          </p:cNvSpPr>
          <p:nvPr>
            <p:ph type="chart" sz="quarter" idx="10"/>
          </p:nvPr>
        </p:nvSpPr>
        <p:spPr>
          <a:xfrm>
            <a:off x="533400" y="1201738"/>
            <a:ext cx="8115300" cy="2808287"/>
          </a:xfrm>
          <a:prstGeom prst="rect">
            <a:avLst/>
          </a:prstGeom>
        </p:spPr>
        <p:txBody>
          <a:bodyPr vert="horz" lIns="91420" tIns="45710" rIns="91420" bIns="45710">
            <a:noAutofit/>
          </a:bodyPr>
          <a:lstStyle>
            <a:lvl1pPr marL="0" indent="0" algn="ctr">
              <a:buNone/>
              <a:defRPr sz="2000" b="0" i="0">
                <a:solidFill>
                  <a:schemeClr val="tx1"/>
                </a:solidFill>
                <a:latin typeface="+mn-lt"/>
                <a:cs typeface="CiscoSans ExtraLight"/>
              </a:defRPr>
            </a:lvl1pPr>
          </a:lstStyle>
          <a:p>
            <a:pPr lvl="0"/>
            <a:r>
              <a:rPr lang="en-US" noProof="0"/>
              <a:t>Click icon to add chart</a:t>
            </a:r>
          </a:p>
        </p:txBody>
      </p:sp>
      <p:sp>
        <p:nvSpPr>
          <p:cNvPr id="7" name="Text Placeholder 9"/>
          <p:cNvSpPr>
            <a:spLocks noGrp="1"/>
          </p:cNvSpPr>
          <p:nvPr>
            <p:ph type="body" sz="quarter" idx="11"/>
          </p:nvPr>
        </p:nvSpPr>
        <p:spPr>
          <a:xfrm>
            <a:off x="437767" y="4148220"/>
            <a:ext cx="7180312" cy="326233"/>
          </a:xfrm>
          <a:prstGeom prst="rect">
            <a:avLst/>
          </a:prstGeom>
        </p:spPr>
        <p:txBody>
          <a:bodyPr wrap="square" lIns="91420" tIns="45710" rIns="91420" bIns="45710" anchor="b" anchorCtr="0">
            <a:noAutofit/>
          </a:bodyPr>
          <a:lstStyle>
            <a:lvl1pPr algn="l" defTabSz="603575">
              <a:lnSpc>
                <a:spcPct val="100000"/>
              </a:lnSpc>
              <a:spcBef>
                <a:spcPct val="50000"/>
              </a:spcBef>
              <a:buNone/>
              <a:defRPr sz="1400" b="0" i="0">
                <a:solidFill>
                  <a:schemeClr val="tx1"/>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a:t>Click to edit Master text styles</a:t>
            </a:r>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2"/>
                </a:solidFill>
              </a:defRPr>
            </a:lvl1pPr>
          </a:lstStyle>
          <a:p>
            <a:pPr lvl="0"/>
            <a:r>
              <a:rPr lang="en-US"/>
              <a:t>Click to edit Master title style</a:t>
            </a:r>
            <a:endParaRPr lang="en-GB"/>
          </a:p>
        </p:txBody>
      </p:sp>
    </p:spTree>
    <p:extLst>
      <p:ext uri="{BB962C8B-B14F-4D97-AF65-F5344CB8AC3E}">
        <p14:creationId xmlns:p14="http://schemas.microsoft.com/office/powerpoint/2010/main" val="240173456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Half_Page_Blank">
    <p:spTree>
      <p:nvGrpSpPr>
        <p:cNvPr id="1" name=""/>
        <p:cNvGrpSpPr/>
        <p:nvPr/>
      </p:nvGrpSpPr>
      <p:grpSpPr>
        <a:xfrm>
          <a:off x="0" y="0"/>
          <a:ext cx="0" cy="0"/>
          <a:chOff x="0" y="0"/>
          <a:chExt cx="0" cy="0"/>
        </a:xfrm>
      </p:grpSpPr>
      <p:sp>
        <p:nvSpPr>
          <p:cNvPr id="5" name="Rectangle 4"/>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bg1"/>
              </a:solidFill>
            </a:endParaRPr>
          </a:p>
        </p:txBody>
      </p:sp>
      <p:sp>
        <p:nvSpPr>
          <p:cNvPr id="4" name="Text Placeholder 3"/>
          <p:cNvSpPr>
            <a:spLocks noGrp="1"/>
          </p:cNvSpPr>
          <p:nvPr>
            <p:ph type="body" sz="quarter" idx="10" hasCustomPrompt="1"/>
          </p:nvPr>
        </p:nvSpPr>
        <p:spPr>
          <a:xfrm>
            <a:off x="462301" y="1665182"/>
            <a:ext cx="3662024" cy="2925868"/>
          </a:xfrm>
          <a:prstGeom prst="rect">
            <a:avLst/>
          </a:prstGeom>
        </p:spPr>
        <p:txBody>
          <a:bodyPr lIns="91420" tIns="45710" rIns="91420" bIns="45710">
            <a:noAutofit/>
          </a:bodyPr>
          <a:lstStyle>
            <a:lvl1pPr marL="174625" indent="-117475">
              <a:lnSpc>
                <a:spcPct val="95000"/>
              </a:lnSpc>
              <a:spcBef>
                <a:spcPts val="1110"/>
              </a:spcBef>
              <a:buClr>
                <a:schemeClr val="tx2"/>
              </a:buClr>
              <a:buSzPct val="60000"/>
              <a:buFont typeface="Arial"/>
              <a:buChar char="•"/>
              <a:defRPr sz="2000" b="0" i="0">
                <a:solidFill>
                  <a:schemeClr val="bg1">
                    <a:lumMod val="75000"/>
                  </a:schemeClr>
                </a:solidFill>
                <a:latin typeface="+mn-lt"/>
                <a:ea typeface="CiscoSansTT Thin" charset="0"/>
                <a:cs typeface="CiscoSansTT Thin" charset="0"/>
              </a:defRPr>
            </a:lvl1pPr>
            <a:lvl2pPr marL="288925" indent="-114300">
              <a:lnSpc>
                <a:spcPct val="95000"/>
              </a:lnSpc>
              <a:spcBef>
                <a:spcPts val="450"/>
              </a:spcBef>
              <a:buClr>
                <a:schemeClr val="tx2"/>
              </a:buClr>
              <a:buSzPct val="60000"/>
              <a:buFont typeface="Arial"/>
              <a:buChar char="•"/>
              <a:defRPr sz="1800" b="0" i="0">
                <a:solidFill>
                  <a:schemeClr val="bg1">
                    <a:lumMod val="75000"/>
                  </a:schemeClr>
                </a:solidFill>
                <a:latin typeface="+mn-lt"/>
                <a:ea typeface="CiscoSansTT Thin" charset="0"/>
                <a:cs typeface="CiscoSansTT Thin" charset="0"/>
              </a:defRPr>
            </a:lvl2pPr>
            <a:lvl3pPr marL="403225" indent="-114300">
              <a:buClr>
                <a:schemeClr val="tx2"/>
              </a:buClr>
              <a:buSzPct val="60000"/>
              <a:buFont typeface="Arial"/>
              <a:buChar char="•"/>
              <a:defRPr sz="1600" b="0" i="0">
                <a:solidFill>
                  <a:schemeClr val="bg1">
                    <a:lumMod val="75000"/>
                  </a:schemeClr>
                </a:solidFill>
                <a:latin typeface="+mn-lt"/>
                <a:ea typeface="CiscoSansTT Thin" charset="0"/>
                <a:cs typeface="CiscoSansTT Thin" charset="0"/>
              </a:defRPr>
            </a:lvl3pPr>
            <a:lvl4pPr marL="517525" indent="-114300">
              <a:buClr>
                <a:schemeClr val="tx2"/>
              </a:buClr>
              <a:buSzPct val="60000"/>
              <a:buFont typeface="Arial"/>
              <a:buChar char="•"/>
              <a:defRPr sz="1400" b="0" i="0">
                <a:solidFill>
                  <a:schemeClr val="bg1">
                    <a:lumMod val="75000"/>
                  </a:schemeClr>
                </a:solidFill>
                <a:latin typeface="+mn-lt"/>
                <a:ea typeface="CiscoSansTT Thin" charset="0"/>
                <a:cs typeface="CiscoSansTT Thin" charset="0"/>
              </a:defRPr>
            </a:lvl4pPr>
            <a:lvl5pPr marL="631825" indent="-114300">
              <a:buClr>
                <a:schemeClr val="tx2"/>
              </a:buClr>
              <a:buSzPct val="60000"/>
              <a:buFont typeface="Arial"/>
              <a:buChar char="•"/>
              <a:defRPr sz="1200" b="0" i="0">
                <a:solidFill>
                  <a:schemeClr val="bg1">
                    <a:lumMod val="75000"/>
                  </a:schemeClr>
                </a:solidFill>
                <a:latin typeface="+mn-lt"/>
                <a:ea typeface="CiscoSansTT Thin" charset="0"/>
                <a:cs typeface="CiscoSansTT Thin" charset="0"/>
              </a:defRPr>
            </a:lvl5pPr>
          </a:lstStyle>
          <a:p>
            <a:pPr lvl="0"/>
            <a:r>
              <a:rPr lang="en-GB"/>
              <a:t>First level</a:t>
            </a:r>
          </a:p>
          <a:p>
            <a:pPr lvl="1"/>
            <a:r>
              <a:rPr lang="en-GB"/>
              <a:t>Second level</a:t>
            </a:r>
          </a:p>
          <a:p>
            <a:pPr lvl="2"/>
            <a:r>
              <a:rPr lang="en-GB"/>
              <a:t>Third level</a:t>
            </a:r>
          </a:p>
          <a:p>
            <a:pPr lvl="3"/>
            <a:r>
              <a:rPr lang="en-GB"/>
              <a:t>Fourth level</a:t>
            </a:r>
          </a:p>
          <a:p>
            <a:pPr lvl="4"/>
            <a:r>
              <a:rPr lang="en-GB"/>
              <a:t>Fifth level</a:t>
            </a:r>
            <a:endParaRPr lang="en-US"/>
          </a:p>
        </p:txBody>
      </p:sp>
      <p:sp>
        <p:nvSpPr>
          <p:cNvPr id="6" name="Title Placeholder 5"/>
          <p:cNvSpPr>
            <a:spLocks noGrp="1"/>
          </p:cNvSpPr>
          <p:nvPr>
            <p:ph type="title"/>
          </p:nvPr>
        </p:nvSpPr>
        <p:spPr bwMode="auto">
          <a:xfrm>
            <a:off x="437766" y="341313"/>
            <a:ext cx="3686559"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defRPr sz="3200">
                <a:solidFill>
                  <a:schemeClr val="bg1">
                    <a:lumMod val="75000"/>
                  </a:schemeClr>
                </a:solidFill>
              </a:defRPr>
            </a:lvl1pPr>
          </a:lstStyle>
          <a:p>
            <a:pPr lvl="0"/>
            <a:r>
              <a:rPr lang="en-GB"/>
              <a:t>Click to edit Master title style</a:t>
            </a:r>
          </a:p>
        </p:txBody>
      </p:sp>
      <p:sp>
        <p:nvSpPr>
          <p:cNvPr id="8" name="Rectangle 4"/>
          <p:cNvSpPr>
            <a:spLocks noChangeArrowheads="1"/>
          </p:cNvSpPr>
          <p:nvPr userDrawn="1"/>
        </p:nvSpPr>
        <p:spPr bwMode="ltGray">
          <a:xfrm>
            <a:off x="477679" y="4741653"/>
            <a:ext cx="3568392"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a:solidFill>
                  <a:schemeClr val="accent1">
                    <a:lumMod val="75000"/>
                  </a:schemeClr>
                </a:solidFill>
                <a:latin typeface="+mn-lt"/>
                <a:ea typeface="+mn-ea"/>
                <a:cs typeface="CiscoSans Thin"/>
              </a:rPr>
              <a:t>© 2018  Cisco and/or its affiliates. All rights reserved.   Cisco Confidential</a:t>
            </a:r>
          </a:p>
        </p:txBody>
      </p:sp>
    </p:spTree>
    <p:extLst>
      <p:ext uri="{BB962C8B-B14F-4D97-AF65-F5344CB8AC3E}">
        <p14:creationId xmlns:p14="http://schemas.microsoft.com/office/powerpoint/2010/main" val="855402399"/>
      </p:ext>
    </p:extLst>
  </p:cSld>
  <p:clrMapOvr>
    <a:masterClrMapping/>
  </p:clrMapOvr>
  <p:extLst>
    <p:ext uri="{DCECCB84-F9BA-43D5-87BE-67443E8EF086}">
      <p15:sldGuideLst xmlns:p15="http://schemas.microsoft.com/office/powerpoint/2012/main">
        <p15:guide id="2" pos="288">
          <p15:clr>
            <a:srgbClr val="FBAE40"/>
          </p15:clr>
        </p15:guide>
        <p15:guide id="3" pos="2598">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Half_Page_Text">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mj-lt"/>
            </a:endParaRPr>
          </a:p>
        </p:txBody>
      </p:sp>
      <p:sp>
        <p:nvSpPr>
          <p:cNvPr id="3" name="Title Placeholder 5"/>
          <p:cNvSpPr>
            <a:spLocks noGrp="1"/>
          </p:cNvSpPr>
          <p:nvPr>
            <p:ph type="title"/>
          </p:nvPr>
        </p:nvSpPr>
        <p:spPr bwMode="auto">
          <a:xfrm>
            <a:off x="419100" y="1657350"/>
            <a:ext cx="3827463" cy="1828800"/>
          </a:xfrm>
          <a:prstGeom prst="rect">
            <a:avLst/>
          </a:prstGeom>
          <a:noFill/>
          <a:ln>
            <a:noFill/>
          </a:ln>
          <a:extLs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lumMod val="75000"/>
                  </a:schemeClr>
                </a:solidFill>
                <a:latin typeface="+mj-lt"/>
                <a:ea typeface="ＭＳ Ｐゴシック" charset="0"/>
                <a:cs typeface="Tipo de letra del sistema Fina" charset="0"/>
              </a:defRPr>
            </a:lvl1pPr>
          </a:lstStyle>
          <a:p>
            <a:pPr lvl="0"/>
            <a:r>
              <a:rPr lang="en-GB"/>
              <a:t>Click to edit Master title style</a:t>
            </a:r>
          </a:p>
        </p:txBody>
      </p:sp>
      <p:sp>
        <p:nvSpPr>
          <p:cNvPr id="6" name="Text Placeholder 5"/>
          <p:cNvSpPr>
            <a:spLocks noGrp="1"/>
          </p:cNvSpPr>
          <p:nvPr>
            <p:ph type="body" sz="quarter" idx="10"/>
          </p:nvPr>
        </p:nvSpPr>
        <p:spPr>
          <a:xfrm>
            <a:off x="5097463" y="531812"/>
            <a:ext cx="3551237" cy="4059237"/>
          </a:xfrm>
          <a:prstGeom prst="rect">
            <a:avLst/>
          </a:prstGeom>
        </p:spPr>
        <p:txBody>
          <a:bodyPr lIns="0" rIns="0" anchor="ctr" anchorCtr="0"/>
          <a:lstStyle>
            <a:lvl1pPr marL="169863" indent="-169863">
              <a:lnSpc>
                <a:spcPct val="100000"/>
              </a:lnSpc>
              <a:buClr>
                <a:schemeClr val="tx1"/>
              </a:buClr>
              <a:buSzPct val="60000"/>
              <a:buFont typeface="Arial" panose="020B0604020202020204" pitchFamily="34" charset="0"/>
              <a:buChar char="•"/>
              <a:tabLst>
                <a:tab pos="228600" algn="l"/>
              </a:tabLst>
              <a:defRPr sz="2400"/>
            </a:lvl1pPr>
            <a:lvl2pPr marL="346075" indent="-171450">
              <a:lnSpc>
                <a:spcPct val="100000"/>
              </a:lnSpc>
              <a:buClr>
                <a:schemeClr val="tx1"/>
              </a:buClr>
              <a:buSzPct val="60000"/>
              <a:buFont typeface="Arial" panose="020B0604020202020204" pitchFamily="34" charset="0"/>
              <a:buChar char="•"/>
              <a:defRPr sz="2400"/>
            </a:lvl2pPr>
            <a:lvl3pPr marL="457200" indent="-117475">
              <a:lnSpc>
                <a:spcPct val="100000"/>
              </a:lnSpc>
              <a:buClr>
                <a:schemeClr val="tx1"/>
              </a:buClr>
              <a:buSzPct val="60000"/>
              <a:buFont typeface="Arial" panose="020B0604020202020204" pitchFamily="34" charset="0"/>
              <a:buChar char="•"/>
              <a:defRPr sz="2000"/>
            </a:lvl3pPr>
            <a:lvl4pPr marL="574675" indent="-117475">
              <a:lnSpc>
                <a:spcPct val="100000"/>
              </a:lnSpc>
              <a:buClr>
                <a:schemeClr val="tx1"/>
              </a:buClr>
              <a:buSzPct val="60000"/>
              <a:buFont typeface="Arial" panose="020B0604020202020204" pitchFamily="34" charset="0"/>
              <a:buChar char="•"/>
              <a:tabLst/>
              <a:defRPr sz="1800"/>
            </a:lvl4pPr>
            <a:lvl5pPr marL="744538" indent="-112713">
              <a:lnSpc>
                <a:spcPct val="100000"/>
              </a:lnSpc>
              <a:buClr>
                <a:schemeClr val="tx1"/>
              </a:buClr>
              <a:buSzPct val="60000"/>
              <a:buFont typeface="Arial" panose="020B0604020202020204" pitchFamily="34" charset="0"/>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ChangeArrowheads="1"/>
          </p:cNvSpPr>
          <p:nvPr userDrawn="1"/>
        </p:nvSpPr>
        <p:spPr bwMode="ltGray">
          <a:xfrm>
            <a:off x="477679" y="4741653"/>
            <a:ext cx="3466792"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a:solidFill>
                  <a:schemeClr val="accent1">
                    <a:lumMod val="75000"/>
                  </a:schemeClr>
                </a:solidFill>
                <a:latin typeface="+mn-lt"/>
                <a:ea typeface="+mn-ea"/>
                <a:cs typeface="CiscoSans Thin"/>
              </a:rPr>
              <a:t>© 2018  Cisco and/or its affiliates. All rights reserved.   Cisco Confidential</a:t>
            </a:r>
          </a:p>
        </p:txBody>
      </p:sp>
    </p:spTree>
    <p:extLst>
      <p:ext uri="{BB962C8B-B14F-4D97-AF65-F5344CB8AC3E}">
        <p14:creationId xmlns:p14="http://schemas.microsoft.com/office/powerpoint/2010/main" val="1982823392"/>
      </p:ext>
    </p:extLst>
  </p:cSld>
  <p:clrMapOvr>
    <a:masterClrMapping/>
  </p:clrMapOvr>
  <p:extLst>
    <p:ext uri="{DCECCB84-F9BA-43D5-87BE-67443E8EF086}">
      <p15:sldGuideLst xmlns:p15="http://schemas.microsoft.com/office/powerpoint/2012/main">
        <p15:guide id="1" orient="horz" pos="1044">
          <p15:clr>
            <a:srgbClr val="FBAE40"/>
          </p15:clr>
        </p15:guide>
        <p15:guide id="2" pos="264">
          <p15:clr>
            <a:srgbClr val="FBAE40"/>
          </p15:clr>
        </p15:guide>
        <p15:guide id="3" orient="horz" pos="2196">
          <p15:clr>
            <a:srgbClr val="FBAE40"/>
          </p15:clr>
        </p15:guide>
        <p15:guide id="4" pos="2675">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Half_Page_Text_2 column">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bg1"/>
              </a:solidFill>
              <a:latin typeface="+mj-lt"/>
            </a:endParaRPr>
          </a:p>
        </p:txBody>
      </p:sp>
      <p:sp>
        <p:nvSpPr>
          <p:cNvPr id="3" name="Title Placeholder 5"/>
          <p:cNvSpPr>
            <a:spLocks noGrp="1"/>
          </p:cNvSpPr>
          <p:nvPr>
            <p:ph type="title"/>
          </p:nvPr>
        </p:nvSpPr>
        <p:spPr bwMode="auto">
          <a:xfrm>
            <a:off x="437766" y="510540"/>
            <a:ext cx="3808797" cy="655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t"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lumMod val="75000"/>
                  </a:schemeClr>
                </a:solidFill>
                <a:latin typeface="+mj-lt"/>
                <a:ea typeface="ＭＳ Ｐゴシック" charset="0"/>
                <a:cs typeface="Tipo de letra del sistema Fina" charset="0"/>
              </a:defRPr>
            </a:lvl1pPr>
          </a:lstStyle>
          <a:p>
            <a:pPr lvl="0"/>
            <a:r>
              <a:rPr lang="en-GB"/>
              <a:t>Click to edit Master title style</a:t>
            </a:r>
          </a:p>
        </p:txBody>
      </p:sp>
      <p:sp>
        <p:nvSpPr>
          <p:cNvPr id="6" name="Text Placeholder 5"/>
          <p:cNvSpPr>
            <a:spLocks noGrp="1"/>
          </p:cNvSpPr>
          <p:nvPr>
            <p:ph type="body" sz="quarter" idx="10"/>
          </p:nvPr>
        </p:nvSpPr>
        <p:spPr>
          <a:xfrm>
            <a:off x="5097463" y="510540"/>
            <a:ext cx="3551237" cy="4080510"/>
          </a:xfrm>
          <a:prstGeom prst="rect">
            <a:avLst/>
          </a:prstGeom>
        </p:spPr>
        <p:txBody>
          <a:bodyPr lIns="0" rIns="0"/>
          <a:lstStyle>
            <a:lvl1pPr marL="114300" indent="-114300">
              <a:lnSpc>
                <a:spcPct val="100000"/>
              </a:lnSpc>
              <a:buClr>
                <a:schemeClr val="tx1"/>
              </a:buClr>
              <a:buSzPct val="60000"/>
              <a:defRPr sz="2000"/>
            </a:lvl1pPr>
            <a:lvl2pPr marL="228600" indent="-114300">
              <a:lnSpc>
                <a:spcPct val="100000"/>
              </a:lnSpc>
              <a:buClr>
                <a:schemeClr val="tx1"/>
              </a:buClr>
              <a:buSzPct val="60000"/>
              <a:defRPr sz="2000"/>
            </a:lvl2pPr>
            <a:lvl3pPr marL="342900" indent="-114300">
              <a:lnSpc>
                <a:spcPct val="100000"/>
              </a:lnSpc>
              <a:buClr>
                <a:schemeClr val="tx1"/>
              </a:buClr>
              <a:buSzPct val="60000"/>
              <a:defRPr sz="1800"/>
            </a:lvl3pPr>
            <a:lvl4pPr marL="457200" indent="-123825">
              <a:lnSpc>
                <a:spcPct val="100000"/>
              </a:lnSpc>
              <a:buClr>
                <a:schemeClr val="tx1"/>
              </a:buClr>
              <a:buSzPct val="60000"/>
              <a:defRPr sz="1600"/>
            </a:lvl4pPr>
            <a:lvl5pPr marL="574675" indent="-117475">
              <a:lnSpc>
                <a:spcPct val="100000"/>
              </a:lnSpc>
              <a:buClr>
                <a:schemeClr val="tx1"/>
              </a:buClr>
              <a:buSzPct val="60000"/>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1"/>
          </p:nvPr>
        </p:nvSpPr>
        <p:spPr>
          <a:xfrm>
            <a:off x="437766" y="1659842"/>
            <a:ext cx="3808797" cy="2931208"/>
          </a:xfrm>
          <a:prstGeom prst="rect">
            <a:avLst/>
          </a:prstGeom>
        </p:spPr>
        <p:txBody>
          <a:bodyPr/>
          <a:lstStyle>
            <a:lvl1pPr marL="114300" indent="-114300">
              <a:buClr>
                <a:schemeClr val="tx2"/>
              </a:buClr>
              <a:buSzPct val="60000"/>
              <a:defRPr lang="en-US" sz="2000" kern="1200" dirty="0" smtClean="0">
                <a:solidFill>
                  <a:schemeClr val="bg1">
                    <a:lumMod val="75000"/>
                  </a:schemeClr>
                </a:solidFill>
                <a:latin typeface="+mn-lt"/>
                <a:ea typeface="ＭＳ Ｐゴシック" charset="0"/>
                <a:cs typeface="CiscoSans"/>
              </a:defRPr>
            </a:lvl1pPr>
            <a:lvl2pPr marL="228600" indent="-114300">
              <a:buClr>
                <a:schemeClr val="tx2"/>
              </a:buClr>
              <a:buSzPct val="60000"/>
              <a:defRPr sz="2000">
                <a:solidFill>
                  <a:schemeClr val="bg1">
                    <a:lumMod val="75000"/>
                  </a:schemeClr>
                </a:solidFill>
              </a:defRPr>
            </a:lvl2pPr>
            <a:lvl3pPr marL="342900" indent="-114300">
              <a:buClr>
                <a:schemeClr val="tx2"/>
              </a:buClr>
              <a:buSzPct val="60000"/>
              <a:defRPr sz="1800">
                <a:solidFill>
                  <a:schemeClr val="bg1">
                    <a:lumMod val="75000"/>
                  </a:schemeClr>
                </a:solidFill>
              </a:defRPr>
            </a:lvl3pPr>
            <a:lvl4pPr marL="457200" indent="-123825">
              <a:buClr>
                <a:schemeClr val="tx2"/>
              </a:buClr>
              <a:buSzPct val="60000"/>
              <a:defRPr sz="1600">
                <a:solidFill>
                  <a:schemeClr val="bg1">
                    <a:lumMod val="75000"/>
                  </a:schemeClr>
                </a:solidFill>
              </a:defRPr>
            </a:lvl4pPr>
            <a:lvl5pPr marL="574675" indent="-117475">
              <a:buClr>
                <a:schemeClr val="tx2"/>
              </a:buClr>
              <a:buSzPct val="60000"/>
              <a:defRPr sz="1600">
                <a:solidFill>
                  <a:schemeClr val="bg1">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4"/>
          <p:cNvSpPr>
            <a:spLocks noChangeArrowheads="1"/>
          </p:cNvSpPr>
          <p:nvPr userDrawn="1"/>
        </p:nvSpPr>
        <p:spPr bwMode="ltGray">
          <a:xfrm>
            <a:off x="477678" y="4741653"/>
            <a:ext cx="3359215"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a:solidFill>
                  <a:schemeClr val="accent1">
                    <a:lumMod val="75000"/>
                  </a:schemeClr>
                </a:solidFill>
                <a:latin typeface="+mn-lt"/>
                <a:ea typeface="+mn-ea"/>
                <a:cs typeface="CiscoSans Thin"/>
              </a:rPr>
              <a:t>© 2018  Cisco and/or its affiliates. All rights reserved.   Cisco Confidential</a:t>
            </a:r>
          </a:p>
        </p:txBody>
      </p:sp>
    </p:spTree>
    <p:extLst>
      <p:ext uri="{BB962C8B-B14F-4D97-AF65-F5344CB8AC3E}">
        <p14:creationId xmlns:p14="http://schemas.microsoft.com/office/powerpoint/2010/main" val="4130147346"/>
      </p:ext>
    </p:extLst>
  </p:cSld>
  <p:clrMapOvr>
    <a:masterClrMapping/>
  </p:clrMapOvr>
  <p:extLst>
    <p:ext uri="{DCECCB84-F9BA-43D5-87BE-67443E8EF086}">
      <p15:sldGuideLst xmlns:p15="http://schemas.microsoft.com/office/powerpoint/2012/main">
        <p15:guide id="4" pos="2675">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_Half_Page_Picture_Caption">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lumMod val="75000"/>
                  </a:schemeClr>
                </a:solidFill>
                <a:latin typeface="+mj-lt"/>
                <a:ea typeface="ＭＳ Ｐゴシック" charset="0"/>
                <a:cs typeface="Tipo de letra del sistema Fina" charset="0"/>
              </a:defRPr>
            </a:lvl1pPr>
          </a:lstStyle>
          <a:p>
            <a:pPr lvl="0"/>
            <a:r>
              <a:rPr lang="en-GB"/>
              <a:t>Click to edit Master title style</a:t>
            </a:r>
          </a:p>
        </p:txBody>
      </p:sp>
      <p:sp>
        <p:nvSpPr>
          <p:cNvPr id="7" name="Picture Placeholder 6"/>
          <p:cNvSpPr>
            <a:spLocks noGrp="1"/>
          </p:cNvSpPr>
          <p:nvPr>
            <p:ph type="pic" sz="quarter" idx="10"/>
          </p:nvPr>
        </p:nvSpPr>
        <p:spPr>
          <a:xfrm>
            <a:off x="5089525" y="531813"/>
            <a:ext cx="3559175" cy="3364846"/>
          </a:xfrm>
          <a:prstGeom prst="rect">
            <a:avLst/>
          </a:prstGeom>
        </p:spPr>
        <p:txBody>
          <a:bodyPr anchor="ctr" anchorCtr="0"/>
          <a:lstStyle>
            <a:lvl1pPr marL="0" indent="0" algn="ctr">
              <a:buNone/>
              <a:defRPr/>
            </a:lvl1pPr>
          </a:lstStyle>
          <a:p>
            <a:endParaRPr lang="en-US"/>
          </a:p>
        </p:txBody>
      </p:sp>
      <p:sp>
        <p:nvSpPr>
          <p:cNvPr id="9" name="Text Placeholder 8"/>
          <p:cNvSpPr>
            <a:spLocks noGrp="1"/>
          </p:cNvSpPr>
          <p:nvPr>
            <p:ph type="body" sz="quarter" idx="11"/>
          </p:nvPr>
        </p:nvSpPr>
        <p:spPr>
          <a:xfrm>
            <a:off x="5089525" y="4062350"/>
            <a:ext cx="3559175" cy="525145"/>
          </a:xfrm>
          <a:prstGeom prst="rect">
            <a:avLst/>
          </a:prstGeom>
        </p:spPr>
        <p:txBody>
          <a:bodyPr lIns="0" tIns="0" rIns="0" bIns="0"/>
          <a:lstStyle>
            <a:lvl1pPr marL="0" indent="0">
              <a:buNone/>
              <a:defRPr sz="1400"/>
            </a:lvl1pPr>
          </a:lstStyle>
          <a:p>
            <a:pPr lvl="0"/>
            <a:r>
              <a:rPr lang="en-US"/>
              <a:t>Click to edit Master text styles</a:t>
            </a:r>
          </a:p>
        </p:txBody>
      </p:sp>
      <p:sp>
        <p:nvSpPr>
          <p:cNvPr id="10" name="Rectangle 4"/>
          <p:cNvSpPr>
            <a:spLocks noChangeArrowheads="1"/>
          </p:cNvSpPr>
          <p:nvPr userDrawn="1"/>
        </p:nvSpPr>
        <p:spPr bwMode="ltGray">
          <a:xfrm>
            <a:off x="477679" y="4741653"/>
            <a:ext cx="2863168"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a:solidFill>
                  <a:schemeClr val="accent1">
                    <a:lumMod val="75000"/>
                  </a:schemeClr>
                </a:solidFill>
                <a:latin typeface="+mn-lt"/>
                <a:ea typeface="+mn-ea"/>
                <a:cs typeface="CiscoSans Thin"/>
              </a:rPr>
              <a:t>© 2018  Cisco and/or its affiliates. All rights reserved.   Cisco Confidential</a:t>
            </a:r>
          </a:p>
        </p:txBody>
      </p:sp>
    </p:spTree>
    <p:extLst>
      <p:ext uri="{BB962C8B-B14F-4D97-AF65-F5344CB8AC3E}">
        <p14:creationId xmlns:p14="http://schemas.microsoft.com/office/powerpoint/2010/main" val="939446382"/>
      </p:ext>
    </p:extLst>
  </p:cSld>
  <p:clrMapOvr>
    <a:masterClrMapping/>
  </p:clrMapOvr>
  <p:extLst>
    <p:ext uri="{DCECCB84-F9BA-43D5-87BE-67443E8EF086}">
      <p15:sldGuideLst xmlns:p15="http://schemas.microsoft.com/office/powerpoint/2012/main">
        <p15:guide id="1" orient="horz" pos="1044">
          <p15:clr>
            <a:srgbClr val="FBAE40"/>
          </p15:clr>
        </p15:guide>
        <p15:guide id="2" pos="26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5_Half_Page_Picture">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2"/>
              </a:solidFill>
            </a:endParaRPr>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lumMod val="75000"/>
                  </a:schemeClr>
                </a:solidFill>
                <a:latin typeface="+mj-lt"/>
                <a:ea typeface="ＭＳ Ｐゴシック" charset="0"/>
                <a:cs typeface="Tipo de letra del sistema Fina" charset="0"/>
              </a:defRPr>
            </a:lvl1pPr>
          </a:lstStyle>
          <a:p>
            <a:pPr lvl="0"/>
            <a:r>
              <a:rPr lang="en-GB"/>
              <a:t>Click to edit Master title style</a:t>
            </a:r>
          </a:p>
        </p:txBody>
      </p:sp>
      <p:sp>
        <p:nvSpPr>
          <p:cNvPr id="7" name="Picture Placeholder 6"/>
          <p:cNvSpPr>
            <a:spLocks noGrp="1"/>
          </p:cNvSpPr>
          <p:nvPr>
            <p:ph type="pic" sz="quarter" idx="10"/>
          </p:nvPr>
        </p:nvSpPr>
        <p:spPr>
          <a:xfrm>
            <a:off x="5089525" y="531813"/>
            <a:ext cx="3559175" cy="4059236"/>
          </a:xfrm>
          <a:prstGeom prst="rect">
            <a:avLst/>
          </a:prstGeom>
        </p:spPr>
        <p:txBody>
          <a:bodyPr anchor="ctr" anchorCtr="0"/>
          <a:lstStyle>
            <a:lvl1pPr marL="0" indent="0" algn="ctr">
              <a:buNone/>
              <a:defRPr/>
            </a:lvl1pPr>
          </a:lstStyle>
          <a:p>
            <a:endParaRPr lang="en-US"/>
          </a:p>
        </p:txBody>
      </p:sp>
      <p:sp>
        <p:nvSpPr>
          <p:cNvPr id="8" name="Rectangle 4"/>
          <p:cNvSpPr>
            <a:spLocks noChangeArrowheads="1"/>
          </p:cNvSpPr>
          <p:nvPr userDrawn="1"/>
        </p:nvSpPr>
        <p:spPr bwMode="ltGray">
          <a:xfrm>
            <a:off x="477679" y="4741653"/>
            <a:ext cx="3263592"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a:solidFill>
                  <a:schemeClr val="accent1">
                    <a:lumMod val="75000"/>
                  </a:schemeClr>
                </a:solidFill>
                <a:latin typeface="+mn-lt"/>
                <a:ea typeface="+mn-ea"/>
                <a:cs typeface="CiscoSans Thin"/>
              </a:rPr>
              <a:t>© 2018  Cisco and/or its affiliates. All rights reserved.   Cisco Confidential</a:t>
            </a:r>
          </a:p>
        </p:txBody>
      </p:sp>
    </p:spTree>
    <p:extLst>
      <p:ext uri="{BB962C8B-B14F-4D97-AF65-F5344CB8AC3E}">
        <p14:creationId xmlns:p14="http://schemas.microsoft.com/office/powerpoint/2010/main" val="167668523"/>
      </p:ext>
    </p:extLst>
  </p:cSld>
  <p:clrMapOvr>
    <a:masterClrMapping/>
  </p:clrMapOvr>
  <p:extLst>
    <p:ext uri="{DCECCB84-F9BA-43D5-87BE-67443E8EF086}">
      <p15:sldGuideLst xmlns:p15="http://schemas.microsoft.com/office/powerpoint/2012/main">
        <p15:guide id="1" orient="horz" pos="1044">
          <p15:clr>
            <a:srgbClr val="FBAE40"/>
          </p15:clr>
        </p15:guide>
        <p15:guide id="2" pos="26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Quote Slide">
    <p:bg>
      <p:bgPr>
        <a:solidFill>
          <a:schemeClr val="accent5"/>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9144000" cy="51435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 name="Text Placeholder 9"/>
          <p:cNvSpPr>
            <a:spLocks noGrp="1"/>
          </p:cNvSpPr>
          <p:nvPr>
            <p:ph type="body" sz="quarter" idx="11"/>
          </p:nvPr>
        </p:nvSpPr>
        <p:spPr>
          <a:xfrm>
            <a:off x="468313" y="3916058"/>
            <a:ext cx="7791858" cy="349356"/>
          </a:xfrm>
          <a:prstGeom prst="rect">
            <a:avLst/>
          </a:prstGeom>
        </p:spPr>
        <p:txBody>
          <a:bodyPr wrap="square" lIns="91420" tIns="45710" rIns="91420" bIns="45710" anchor="b" anchorCtr="0">
            <a:noAutofit/>
          </a:bodyPr>
          <a:lstStyle>
            <a:lvl1pPr marL="0" indent="0" algn="l" defTabSz="603575">
              <a:lnSpc>
                <a:spcPct val="100000"/>
              </a:lnSpc>
              <a:spcBef>
                <a:spcPct val="50000"/>
              </a:spcBef>
              <a:buNone/>
              <a:defRPr sz="2200" b="0" i="0">
                <a:solidFill>
                  <a:schemeClr val="tx1"/>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a:t>Edit Master text styles</a:t>
            </a:r>
          </a:p>
        </p:txBody>
      </p:sp>
      <p:sp>
        <p:nvSpPr>
          <p:cNvPr id="4" name="Title 1"/>
          <p:cNvSpPr>
            <a:spLocks noGrp="1"/>
          </p:cNvSpPr>
          <p:nvPr>
            <p:ph type="ctrTitle"/>
          </p:nvPr>
        </p:nvSpPr>
        <p:spPr>
          <a:xfrm>
            <a:off x="287923" y="1540551"/>
            <a:ext cx="7972248" cy="2278837"/>
          </a:xfrm>
          <a:prstGeom prst="rect">
            <a:avLst/>
          </a:prstGeom>
        </p:spPr>
        <p:txBody>
          <a:bodyPr>
            <a:noAutofit/>
          </a:bodyPr>
          <a:lstStyle>
            <a:lvl1pPr marL="183600" indent="-399968" algn="l">
              <a:lnSpc>
                <a:spcPct val="90000"/>
              </a:lnSpc>
              <a:defRPr sz="4000" b="0" i="1" spc="0" baseline="0">
                <a:solidFill>
                  <a:schemeClr val="tx2"/>
                </a:solidFill>
                <a:latin typeface="+mj-lt"/>
                <a:cs typeface="CiscoSans Thin"/>
              </a:defRPr>
            </a:lvl1pPr>
          </a:lstStyle>
          <a:p>
            <a:r>
              <a:rPr lang="en-US"/>
              <a:t>Click to edit Master title style</a:t>
            </a:r>
          </a:p>
        </p:txBody>
      </p:sp>
    </p:spTree>
    <p:extLst>
      <p:ext uri="{BB962C8B-B14F-4D97-AF65-F5344CB8AC3E}">
        <p14:creationId xmlns:p14="http://schemas.microsoft.com/office/powerpoint/2010/main" val="16194845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6_Half_Page_Headline Only">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bg1"/>
              </a:solidFill>
            </a:endParaRPr>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lumMod val="75000"/>
                  </a:schemeClr>
                </a:solidFill>
                <a:latin typeface="+mj-lt"/>
                <a:ea typeface="ＭＳ Ｐゴシック" charset="0"/>
                <a:cs typeface="Tipo de letra del sistema Fina" charset="0"/>
              </a:defRPr>
            </a:lvl1pPr>
          </a:lstStyle>
          <a:p>
            <a:pPr lvl="0"/>
            <a:r>
              <a:rPr lang="en-GB"/>
              <a:t>Click to edit Master title style</a:t>
            </a:r>
          </a:p>
        </p:txBody>
      </p:sp>
      <p:sp>
        <p:nvSpPr>
          <p:cNvPr id="8" name="Rectangle 4"/>
          <p:cNvSpPr>
            <a:spLocks noChangeArrowheads="1"/>
          </p:cNvSpPr>
          <p:nvPr userDrawn="1"/>
        </p:nvSpPr>
        <p:spPr bwMode="ltGray">
          <a:xfrm>
            <a:off x="477678" y="4741653"/>
            <a:ext cx="2946839"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a:solidFill>
                  <a:schemeClr val="accent1">
                    <a:lumMod val="75000"/>
                  </a:schemeClr>
                </a:solidFill>
                <a:latin typeface="+mn-lt"/>
                <a:ea typeface="+mn-ea"/>
                <a:cs typeface="CiscoSans Thin"/>
              </a:rPr>
              <a:t>© 2018  Cisco and/or its affiliates. All rights reserved.   Cisco Confidential</a:t>
            </a:r>
          </a:p>
        </p:txBody>
      </p:sp>
    </p:spTree>
    <p:extLst>
      <p:ext uri="{BB962C8B-B14F-4D97-AF65-F5344CB8AC3E}">
        <p14:creationId xmlns:p14="http://schemas.microsoft.com/office/powerpoint/2010/main" val="3995453663"/>
      </p:ext>
    </p:extLst>
  </p:cSld>
  <p:clrMapOvr>
    <a:masterClrMapping/>
  </p:clrMapOvr>
  <p:extLst>
    <p:ext uri="{DCECCB84-F9BA-43D5-87BE-67443E8EF086}">
      <p15:sldGuideLst xmlns:p15="http://schemas.microsoft.com/office/powerpoint/2012/main">
        <p15:guide id="1" orient="horz" pos="104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7_Half_Page_Picture_Full">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lumMod val="75000"/>
                  </a:schemeClr>
                </a:solidFill>
                <a:latin typeface="+mj-lt"/>
                <a:ea typeface="ＭＳ Ｐゴシック" charset="0"/>
                <a:cs typeface="Tipo de letra del sistema Fina" charset="0"/>
              </a:defRPr>
            </a:lvl1pPr>
          </a:lstStyle>
          <a:p>
            <a:pPr lvl="0"/>
            <a:r>
              <a:rPr lang="en-GB"/>
              <a:t>Click to edit Master title style</a:t>
            </a:r>
          </a:p>
        </p:txBody>
      </p:sp>
      <p:sp>
        <p:nvSpPr>
          <p:cNvPr id="7" name="Picture Placeholder 6"/>
          <p:cNvSpPr>
            <a:spLocks noGrp="1"/>
          </p:cNvSpPr>
          <p:nvPr>
            <p:ph type="pic" sz="quarter" idx="10"/>
          </p:nvPr>
        </p:nvSpPr>
        <p:spPr>
          <a:xfrm>
            <a:off x="4580092" y="0"/>
            <a:ext cx="4563907" cy="5143500"/>
          </a:xfrm>
          <a:prstGeom prst="rect">
            <a:avLst/>
          </a:prstGeom>
        </p:spPr>
        <p:txBody>
          <a:bodyPr anchor="ctr" anchorCtr="0"/>
          <a:lstStyle>
            <a:lvl1pPr marL="0" indent="0" algn="ctr">
              <a:buNone/>
              <a:defRPr/>
            </a:lvl1pPr>
          </a:lstStyle>
          <a:p>
            <a:endParaRPr lang="en-US"/>
          </a:p>
        </p:txBody>
      </p:sp>
      <p:sp>
        <p:nvSpPr>
          <p:cNvPr id="8" name="Rectangle 4"/>
          <p:cNvSpPr>
            <a:spLocks noChangeArrowheads="1"/>
          </p:cNvSpPr>
          <p:nvPr userDrawn="1"/>
        </p:nvSpPr>
        <p:spPr bwMode="ltGray">
          <a:xfrm>
            <a:off x="477679" y="4741653"/>
            <a:ext cx="3299450"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a:solidFill>
                  <a:schemeClr val="accent1">
                    <a:lumMod val="75000"/>
                  </a:schemeClr>
                </a:solidFill>
                <a:latin typeface="+mn-lt"/>
                <a:ea typeface="+mn-ea"/>
                <a:cs typeface="CiscoSans Thin"/>
              </a:rPr>
              <a:t>© 2018  Cisco and/or its affiliates. All rights reserved.   Cisco Confidential</a:t>
            </a:r>
          </a:p>
        </p:txBody>
      </p:sp>
    </p:spTree>
    <p:extLst>
      <p:ext uri="{BB962C8B-B14F-4D97-AF65-F5344CB8AC3E}">
        <p14:creationId xmlns:p14="http://schemas.microsoft.com/office/powerpoint/2010/main" val="1351615238"/>
      </p:ext>
    </p:extLst>
  </p:cSld>
  <p:clrMapOvr>
    <a:masterClrMapping/>
  </p:clrMapOvr>
  <p:extLst>
    <p:ext uri="{DCECCB84-F9BA-43D5-87BE-67443E8EF086}">
      <p15:sldGuideLst xmlns:p15="http://schemas.microsoft.com/office/powerpoint/2012/main">
        <p15:guide id="1" orient="horz" pos="104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8_Half_Page_Chart">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lumMod val="75000"/>
                  </a:schemeClr>
                </a:solidFill>
                <a:latin typeface="+mj-lt"/>
                <a:ea typeface="ＭＳ Ｐゴシック" charset="0"/>
                <a:cs typeface="Tipo de letra del sistema Fina" charset="0"/>
              </a:defRPr>
            </a:lvl1pPr>
          </a:lstStyle>
          <a:p>
            <a:pPr lvl="0"/>
            <a:r>
              <a:rPr lang="en-GB"/>
              <a:t>Click to edit Master title style</a:t>
            </a:r>
          </a:p>
        </p:txBody>
      </p:sp>
      <p:sp>
        <p:nvSpPr>
          <p:cNvPr id="6" name="Chart Placeholder 5"/>
          <p:cNvSpPr>
            <a:spLocks noGrp="1"/>
          </p:cNvSpPr>
          <p:nvPr>
            <p:ph type="chart" sz="quarter" idx="10"/>
          </p:nvPr>
        </p:nvSpPr>
        <p:spPr>
          <a:xfrm>
            <a:off x="5089525" y="503238"/>
            <a:ext cx="3559175" cy="4087812"/>
          </a:xfrm>
          <a:prstGeom prst="rect">
            <a:avLst/>
          </a:prstGeom>
        </p:spPr>
        <p:txBody>
          <a:bodyPr anchor="ctr" anchorCtr="0"/>
          <a:lstStyle>
            <a:lvl1pPr marL="0" indent="0" algn="ctr">
              <a:buNone/>
              <a:defRPr/>
            </a:lvl1pPr>
          </a:lstStyle>
          <a:p>
            <a:endParaRPr lang="en-US"/>
          </a:p>
        </p:txBody>
      </p:sp>
      <p:sp>
        <p:nvSpPr>
          <p:cNvPr id="8" name="Rectangle 4"/>
          <p:cNvSpPr>
            <a:spLocks noChangeArrowheads="1"/>
          </p:cNvSpPr>
          <p:nvPr userDrawn="1"/>
        </p:nvSpPr>
        <p:spPr bwMode="ltGray">
          <a:xfrm>
            <a:off x="477678" y="4741653"/>
            <a:ext cx="3179921"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a:solidFill>
                  <a:schemeClr val="accent1">
                    <a:lumMod val="75000"/>
                  </a:schemeClr>
                </a:solidFill>
                <a:latin typeface="+mn-lt"/>
                <a:ea typeface="+mn-ea"/>
                <a:cs typeface="CiscoSans Thin"/>
              </a:rPr>
              <a:t>© 2018  Cisco and/or its affiliates. All rights reserved.   Cisco Confidential</a:t>
            </a:r>
          </a:p>
        </p:txBody>
      </p:sp>
    </p:spTree>
    <p:extLst>
      <p:ext uri="{BB962C8B-B14F-4D97-AF65-F5344CB8AC3E}">
        <p14:creationId xmlns:p14="http://schemas.microsoft.com/office/powerpoint/2010/main" val="573818812"/>
      </p:ext>
    </p:extLst>
  </p:cSld>
  <p:clrMapOvr>
    <a:masterClrMapping/>
  </p:clrMapOvr>
  <p:extLst>
    <p:ext uri="{DCECCB84-F9BA-43D5-87BE-67443E8EF086}">
      <p15:sldGuideLst xmlns:p15="http://schemas.microsoft.com/office/powerpoint/2012/main">
        <p15:guide id="3" orient="horz" pos="2196">
          <p15:clr>
            <a:srgbClr val="FBAE40"/>
          </p15:clr>
        </p15:guide>
        <p15:guide id="4" pos="2675">
          <p15:clr>
            <a:srgbClr val="FBAE40"/>
          </p15:clr>
        </p15:guide>
        <p15:guide id="7" pos="3206">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9_Half_Page_Table">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lumMod val="75000"/>
                  </a:schemeClr>
                </a:solidFill>
                <a:latin typeface="+mj-lt"/>
                <a:ea typeface="ＭＳ Ｐゴシック" charset="0"/>
                <a:cs typeface="Tipo de letra del sistema Fina" charset="0"/>
              </a:defRPr>
            </a:lvl1pPr>
          </a:lstStyle>
          <a:p>
            <a:pPr lvl="0"/>
            <a:r>
              <a:rPr lang="en-GB"/>
              <a:t>Click to edit Master title style</a:t>
            </a:r>
          </a:p>
        </p:txBody>
      </p:sp>
      <p:sp>
        <p:nvSpPr>
          <p:cNvPr id="7" name="Table Placeholder 6"/>
          <p:cNvSpPr>
            <a:spLocks noGrp="1"/>
          </p:cNvSpPr>
          <p:nvPr>
            <p:ph type="tbl" sz="quarter" idx="10"/>
          </p:nvPr>
        </p:nvSpPr>
        <p:spPr>
          <a:xfrm>
            <a:off x="5089525" y="503238"/>
            <a:ext cx="3559175" cy="4087812"/>
          </a:xfrm>
          <a:prstGeom prst="rect">
            <a:avLst/>
          </a:prstGeom>
        </p:spPr>
        <p:txBody>
          <a:bodyPr anchor="ctr" anchorCtr="0"/>
          <a:lstStyle>
            <a:lvl1pPr marL="0" indent="0" algn="ctr">
              <a:buNone/>
              <a:defRPr/>
            </a:lvl1pPr>
          </a:lstStyle>
          <a:p>
            <a:endParaRPr lang="en-US"/>
          </a:p>
        </p:txBody>
      </p:sp>
      <p:sp>
        <p:nvSpPr>
          <p:cNvPr id="8" name="Rectangle 4"/>
          <p:cNvSpPr>
            <a:spLocks noChangeArrowheads="1"/>
          </p:cNvSpPr>
          <p:nvPr userDrawn="1"/>
        </p:nvSpPr>
        <p:spPr bwMode="ltGray">
          <a:xfrm>
            <a:off x="477678" y="4741653"/>
            <a:ext cx="3407027"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a:solidFill>
                  <a:schemeClr val="accent1">
                    <a:lumMod val="75000"/>
                  </a:schemeClr>
                </a:solidFill>
                <a:latin typeface="+mn-lt"/>
                <a:ea typeface="+mn-ea"/>
                <a:cs typeface="CiscoSans Thin"/>
              </a:rPr>
              <a:t>© 2018  Cisco and/or its affiliates. All rights reserved.   Cisco Confidential</a:t>
            </a:r>
          </a:p>
        </p:txBody>
      </p:sp>
    </p:spTree>
    <p:extLst>
      <p:ext uri="{BB962C8B-B14F-4D97-AF65-F5344CB8AC3E}">
        <p14:creationId xmlns:p14="http://schemas.microsoft.com/office/powerpoint/2010/main" val="3143526943"/>
      </p:ext>
    </p:extLst>
  </p:cSld>
  <p:clrMapOvr>
    <a:masterClrMapping/>
  </p:clrMapOvr>
  <p:extLst>
    <p:ext uri="{DCECCB84-F9BA-43D5-87BE-67443E8EF086}">
      <p15:sldGuideLst xmlns:p15="http://schemas.microsoft.com/office/powerpoint/2012/main">
        <p15:guide id="1" orient="horz" pos="1044">
          <p15:clr>
            <a:srgbClr val="FBAE40"/>
          </p15:clr>
        </p15:guide>
        <p15:guide id="3" orient="horz" pos="2196">
          <p15:clr>
            <a:srgbClr val="FBAE40"/>
          </p15:clr>
        </p15:guide>
        <p15:guide id="4" pos="2675">
          <p15:clr>
            <a:srgbClr val="FBAE40"/>
          </p15:clr>
        </p15:guide>
        <p15:guide id="7" pos="3206">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6"/>
          <p:cNvSpPr>
            <a:spLocks noChangeAspect="1" noEditPoints="1"/>
          </p:cNvSpPr>
          <p:nvPr userDrawn="1"/>
        </p:nvSpPr>
        <p:spPr bwMode="auto">
          <a:xfrm>
            <a:off x="3762994" y="2129076"/>
            <a:ext cx="1618012" cy="859571"/>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bg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20093661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hasCustomPrompt="1"/>
          </p:nvPr>
        </p:nvSpPr>
        <p:spPr>
          <a:xfrm>
            <a:off x="469496" y="3856736"/>
            <a:ext cx="8296421" cy="288131"/>
          </a:xfrm>
          <a:prstGeom prst="rect">
            <a:avLst/>
          </a:prstGeom>
        </p:spPr>
        <p:txBody>
          <a:bodyPr lIns="91420" tIns="45710" rIns="91420" bIns="45710" anchor="b" anchorCtr="0">
            <a:noAutofit/>
          </a:bodyPr>
          <a:lstStyle>
            <a:lvl1pPr marL="0" indent="0" algn="l">
              <a:buNone/>
              <a:defRPr sz="1800" b="0" i="0">
                <a:solidFill>
                  <a:schemeClr val="bg1">
                    <a:lumMod val="75000"/>
                  </a:schemeClr>
                </a:solidFill>
                <a:latin typeface="+mn-lt"/>
                <a:cs typeface="CiscoSansTT ExtraLight"/>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GB"/>
              <a:t>Speaker Name</a:t>
            </a:r>
            <a:endParaRPr lang="en-US"/>
          </a:p>
        </p:txBody>
      </p:sp>
      <p:sp>
        <p:nvSpPr>
          <p:cNvPr id="17" name="Text Placeholder 38"/>
          <p:cNvSpPr>
            <a:spLocks noGrp="1"/>
          </p:cNvSpPr>
          <p:nvPr>
            <p:ph type="body" sz="quarter" idx="11" hasCustomPrompt="1"/>
          </p:nvPr>
        </p:nvSpPr>
        <p:spPr>
          <a:xfrm>
            <a:off x="469496" y="4072669"/>
            <a:ext cx="8296421" cy="288131"/>
          </a:xfrm>
          <a:prstGeom prst="rect">
            <a:avLst/>
          </a:prstGeom>
        </p:spPr>
        <p:txBody>
          <a:bodyPr lIns="91420" tIns="45710" rIns="91420" bIns="45710"/>
          <a:lstStyle>
            <a:lvl1pPr marL="0" indent="0" algn="l">
              <a:buFontTx/>
              <a:buNone/>
              <a:defRPr lang="en-US" sz="1800" b="0" i="0" kern="1200" dirty="0" smtClean="0">
                <a:solidFill>
                  <a:schemeClr val="bg1">
                    <a:lumMod val="75000"/>
                  </a:schemeClr>
                </a:solidFill>
                <a:latin typeface="+mn-lt"/>
                <a:ea typeface="+mn-ea"/>
                <a:cs typeface="CiscoSansTT ExtraLight"/>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a:t>Speaker Title</a:t>
            </a:r>
          </a:p>
        </p:txBody>
      </p:sp>
      <p:sp>
        <p:nvSpPr>
          <p:cNvPr id="18" name="Text Placeholder 40"/>
          <p:cNvSpPr>
            <a:spLocks noGrp="1"/>
          </p:cNvSpPr>
          <p:nvPr>
            <p:ph type="body" sz="quarter" idx="12" hasCustomPrompt="1"/>
          </p:nvPr>
        </p:nvSpPr>
        <p:spPr>
          <a:xfrm>
            <a:off x="469496" y="4348762"/>
            <a:ext cx="8296421" cy="288131"/>
          </a:xfrm>
          <a:prstGeom prst="rect">
            <a:avLst/>
          </a:prstGeom>
        </p:spPr>
        <p:txBody>
          <a:bodyPr lIns="91420" tIns="45710" rIns="91420" bIns="45710"/>
          <a:lstStyle>
            <a:lvl1pPr marL="0" indent="0" algn="l">
              <a:buFontTx/>
              <a:buNone/>
              <a:defRPr lang="en-US" sz="1800" b="0" i="0" kern="1200" dirty="0" smtClean="0">
                <a:solidFill>
                  <a:schemeClr val="bg1">
                    <a:lumMod val="75000"/>
                  </a:schemeClr>
                </a:solidFill>
                <a:latin typeface="+mn-lt"/>
                <a:ea typeface="+mn-ea"/>
                <a:cs typeface="CiscoSansTT ExtraLight"/>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a:t>Date</a:t>
            </a:r>
          </a:p>
        </p:txBody>
      </p:sp>
      <p:sp>
        <p:nvSpPr>
          <p:cNvPr id="19" name="Text Placeholder 2"/>
          <p:cNvSpPr>
            <a:spLocks noGrp="1"/>
          </p:cNvSpPr>
          <p:nvPr>
            <p:ph type="body" sz="quarter" idx="13" hasCustomPrompt="1"/>
          </p:nvPr>
        </p:nvSpPr>
        <p:spPr>
          <a:xfrm>
            <a:off x="463292" y="3043653"/>
            <a:ext cx="8302625" cy="299001"/>
          </a:xfrm>
          <a:prstGeom prst="rect">
            <a:avLst/>
          </a:prstGeom>
        </p:spPr>
        <p:txBody>
          <a:bodyPr lIns="91420" tIns="45710" rIns="91420" bIns="45710"/>
          <a:lstStyle>
            <a:lvl1pPr marL="0" indent="0">
              <a:buFont typeface="Arial" panose="020B0604020202020204" pitchFamily="34" charset="0"/>
              <a:buNone/>
              <a:defRPr sz="2200" b="0" i="0" baseline="0">
                <a:solidFill>
                  <a:schemeClr val="bg1">
                    <a:lumMod val="75000"/>
                  </a:schemeClr>
                </a:solidFill>
                <a:latin typeface="+mj-lt"/>
                <a:cs typeface="CiscoSansTT ExtraLight"/>
              </a:defRPr>
            </a:lvl1pPr>
            <a:lvl2pPr marL="304781" indent="0">
              <a:buNone/>
              <a:defRPr/>
            </a:lvl2pPr>
            <a:lvl3pPr marL="427401" indent="0">
              <a:buNone/>
              <a:defRPr/>
            </a:lvl3pPr>
            <a:lvl4pPr marL="516694" indent="0">
              <a:buNone/>
              <a:defRPr/>
            </a:lvl4pPr>
            <a:lvl5pPr marL="601221" indent="0">
              <a:buNone/>
              <a:defRPr/>
            </a:lvl5pPr>
          </a:lstStyle>
          <a:p>
            <a:pPr lvl="0"/>
            <a:r>
              <a:rPr lang="en-GB"/>
              <a:t>Subtitle Goes Here</a:t>
            </a:r>
          </a:p>
        </p:txBody>
      </p:sp>
      <p:sp>
        <p:nvSpPr>
          <p:cNvPr id="20" name="Title 1"/>
          <p:cNvSpPr>
            <a:spLocks noGrp="1"/>
          </p:cNvSpPr>
          <p:nvPr>
            <p:ph type="ctrTitle" hasCustomPrompt="1"/>
          </p:nvPr>
        </p:nvSpPr>
        <p:spPr>
          <a:xfrm>
            <a:off x="425765" y="2472167"/>
            <a:ext cx="8340152" cy="644730"/>
          </a:xfrm>
          <a:prstGeom prst="rect">
            <a:avLst/>
          </a:prstGeom>
        </p:spPr>
        <p:txBody>
          <a:bodyPr anchor="b"/>
          <a:lstStyle>
            <a:lvl1pPr marL="0" indent="0" algn="l">
              <a:lnSpc>
                <a:spcPct val="90000"/>
              </a:lnSpc>
              <a:buFont typeface="Arial" panose="020B0604020202020204" pitchFamily="34" charset="0"/>
              <a:buNone/>
              <a:defRPr sz="4000" b="0" i="0" spc="0" baseline="0">
                <a:solidFill>
                  <a:schemeClr val="bg1">
                    <a:lumMod val="75000"/>
                  </a:schemeClr>
                </a:solidFill>
                <a:latin typeface="+mj-lt"/>
                <a:cs typeface="CiscoSansTT ExtraLight"/>
              </a:defRPr>
            </a:lvl1pPr>
          </a:lstStyle>
          <a:p>
            <a:r>
              <a:rPr lang="en-GB"/>
              <a:t>Presentation Title Goes Here</a:t>
            </a:r>
            <a:endParaRPr lang="en-US"/>
          </a:p>
        </p:txBody>
      </p:sp>
      <p:sp>
        <p:nvSpPr>
          <p:cNvPr id="6" name="Freeform 6"/>
          <p:cNvSpPr>
            <a:spLocks noChangeAspect="1" noEditPoints="1"/>
          </p:cNvSpPr>
          <p:nvPr userDrawn="1"/>
        </p:nvSpPr>
        <p:spPr bwMode="auto">
          <a:xfrm>
            <a:off x="469496" y="391308"/>
            <a:ext cx="795528" cy="422625"/>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bg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75000"/>
                </a:schemeClr>
              </a:solidFill>
            </a:endParaRPr>
          </a:p>
        </p:txBody>
      </p:sp>
    </p:spTree>
    <p:extLst>
      <p:ext uri="{BB962C8B-B14F-4D97-AF65-F5344CB8AC3E}">
        <p14:creationId xmlns:p14="http://schemas.microsoft.com/office/powerpoint/2010/main" val="28747528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egue">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ctrTitle" hasCustomPrompt="1"/>
          </p:nvPr>
        </p:nvSpPr>
        <p:spPr>
          <a:xfrm>
            <a:off x="416425" y="915409"/>
            <a:ext cx="7598042"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bg1">
                    <a:lumMod val="75000"/>
                  </a:schemeClr>
                </a:solidFill>
                <a:latin typeface="+mj-lt"/>
                <a:ea typeface="CiscoSansTT Thin" charset="0"/>
                <a:cs typeface="CiscoSansTT Thin" charset="0"/>
              </a:defRPr>
            </a:lvl1pPr>
          </a:lstStyle>
          <a:p>
            <a:r>
              <a:rPr lang="en-GB"/>
              <a:t>Section Title Goes Here</a:t>
            </a:r>
            <a:endParaRPr lang="en-US"/>
          </a:p>
        </p:txBody>
      </p:sp>
    </p:spTree>
    <p:extLst>
      <p:ext uri="{BB962C8B-B14F-4D97-AF65-F5344CB8AC3E}">
        <p14:creationId xmlns:p14="http://schemas.microsoft.com/office/powerpoint/2010/main" val="74881971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Segue_White">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ctrTitle" hasCustomPrompt="1"/>
          </p:nvPr>
        </p:nvSpPr>
        <p:spPr>
          <a:xfrm>
            <a:off x="416425" y="915409"/>
            <a:ext cx="7598042"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tx2"/>
                </a:solidFill>
                <a:latin typeface="+mj-lt"/>
                <a:ea typeface="CiscoSansTT Thin" charset="0"/>
                <a:cs typeface="CiscoSansTT Thin" charset="0"/>
              </a:defRPr>
            </a:lvl1pPr>
          </a:lstStyle>
          <a:p>
            <a:r>
              <a:rPr lang="en-GB"/>
              <a:t>Section Title Goes Here</a:t>
            </a:r>
            <a:endParaRPr lang="en-US"/>
          </a:p>
        </p:txBody>
      </p:sp>
    </p:spTree>
    <p:extLst>
      <p:ext uri="{BB962C8B-B14F-4D97-AF65-F5344CB8AC3E}">
        <p14:creationId xmlns:p14="http://schemas.microsoft.com/office/powerpoint/2010/main" val="112511038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Quote Slide">
    <p:bg>
      <p:bgPr>
        <a:solidFill>
          <a:schemeClr val="accent5"/>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 name="Text Placeholder 9"/>
          <p:cNvSpPr>
            <a:spLocks noGrp="1"/>
          </p:cNvSpPr>
          <p:nvPr>
            <p:ph type="body" sz="quarter" idx="11"/>
          </p:nvPr>
        </p:nvSpPr>
        <p:spPr>
          <a:xfrm>
            <a:off x="468313" y="3916058"/>
            <a:ext cx="7791858" cy="349356"/>
          </a:xfrm>
          <a:prstGeom prst="rect">
            <a:avLst/>
          </a:prstGeom>
        </p:spPr>
        <p:txBody>
          <a:bodyPr wrap="square" lIns="91420" tIns="45710" rIns="91420" bIns="45710" anchor="b" anchorCtr="0">
            <a:noAutofit/>
          </a:bodyPr>
          <a:lstStyle>
            <a:lvl1pPr marL="0" indent="0" algn="l" defTabSz="603575">
              <a:lnSpc>
                <a:spcPct val="100000"/>
              </a:lnSpc>
              <a:spcBef>
                <a:spcPct val="50000"/>
              </a:spcBef>
              <a:buNone/>
              <a:defRPr sz="2200" b="0" i="0">
                <a:solidFill>
                  <a:schemeClr val="bg1">
                    <a:lumMod val="75000"/>
                  </a:schemeClr>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a:t>Click to edit Master text styles</a:t>
            </a:r>
          </a:p>
        </p:txBody>
      </p:sp>
      <p:sp>
        <p:nvSpPr>
          <p:cNvPr id="4" name="Title 1"/>
          <p:cNvSpPr>
            <a:spLocks noGrp="1"/>
          </p:cNvSpPr>
          <p:nvPr>
            <p:ph type="ctrTitle"/>
          </p:nvPr>
        </p:nvSpPr>
        <p:spPr>
          <a:xfrm>
            <a:off x="287923" y="1540551"/>
            <a:ext cx="7972248" cy="2278837"/>
          </a:xfrm>
          <a:prstGeom prst="rect">
            <a:avLst/>
          </a:prstGeom>
        </p:spPr>
        <p:txBody>
          <a:bodyPr>
            <a:noAutofit/>
          </a:bodyPr>
          <a:lstStyle>
            <a:lvl1pPr marL="183600" indent="-399968" algn="l">
              <a:lnSpc>
                <a:spcPct val="90000"/>
              </a:lnSpc>
              <a:defRPr sz="4000" b="0" i="1" spc="0" baseline="0">
                <a:solidFill>
                  <a:schemeClr val="bg1">
                    <a:lumMod val="75000"/>
                  </a:schemeClr>
                </a:solidFill>
                <a:latin typeface="+mj-lt"/>
                <a:cs typeface="CiscoSans Thin"/>
              </a:defRPr>
            </a:lvl1pPr>
          </a:lstStyle>
          <a:p>
            <a:r>
              <a:rPr lang="en-US"/>
              <a:t>Click to edit Master title style</a:t>
            </a:r>
          </a:p>
        </p:txBody>
      </p:sp>
    </p:spTree>
    <p:extLst>
      <p:ext uri="{BB962C8B-B14F-4D97-AF65-F5344CB8AC3E}">
        <p14:creationId xmlns:p14="http://schemas.microsoft.com/office/powerpoint/2010/main" val="285374701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1_Quote Slide">
    <p:bg>
      <p:bgPr>
        <a:solidFill>
          <a:schemeClr val="accent5"/>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9144000" cy="51435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 name="Text Placeholder 9"/>
          <p:cNvSpPr>
            <a:spLocks noGrp="1"/>
          </p:cNvSpPr>
          <p:nvPr>
            <p:ph type="body" sz="quarter" idx="11"/>
          </p:nvPr>
        </p:nvSpPr>
        <p:spPr>
          <a:xfrm>
            <a:off x="468313" y="3916058"/>
            <a:ext cx="7791858" cy="349356"/>
          </a:xfrm>
          <a:prstGeom prst="rect">
            <a:avLst/>
          </a:prstGeom>
        </p:spPr>
        <p:txBody>
          <a:bodyPr wrap="square" lIns="91420" tIns="45710" rIns="91420" bIns="45710" anchor="b" anchorCtr="0">
            <a:noAutofit/>
          </a:bodyPr>
          <a:lstStyle>
            <a:lvl1pPr marL="0" indent="0" algn="l" defTabSz="603575">
              <a:lnSpc>
                <a:spcPct val="100000"/>
              </a:lnSpc>
              <a:spcBef>
                <a:spcPct val="50000"/>
              </a:spcBef>
              <a:buNone/>
              <a:defRPr sz="2200" b="0" i="0">
                <a:solidFill>
                  <a:schemeClr val="tx1"/>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a:t>Click to edit Master text styles</a:t>
            </a:r>
          </a:p>
        </p:txBody>
      </p:sp>
      <p:sp>
        <p:nvSpPr>
          <p:cNvPr id="4" name="Title 1"/>
          <p:cNvSpPr>
            <a:spLocks noGrp="1"/>
          </p:cNvSpPr>
          <p:nvPr>
            <p:ph type="ctrTitle"/>
          </p:nvPr>
        </p:nvSpPr>
        <p:spPr>
          <a:xfrm>
            <a:off x="287923" y="1540551"/>
            <a:ext cx="7972248" cy="2278837"/>
          </a:xfrm>
          <a:prstGeom prst="rect">
            <a:avLst/>
          </a:prstGeom>
        </p:spPr>
        <p:txBody>
          <a:bodyPr>
            <a:noAutofit/>
          </a:bodyPr>
          <a:lstStyle>
            <a:lvl1pPr marL="183600" indent="-399968" algn="l">
              <a:lnSpc>
                <a:spcPct val="90000"/>
              </a:lnSpc>
              <a:defRPr sz="4000" b="0" i="1" spc="0" baseline="0">
                <a:solidFill>
                  <a:schemeClr val="tx2"/>
                </a:solidFill>
                <a:latin typeface="+mj-lt"/>
                <a:cs typeface="CiscoSans Thin"/>
              </a:defRPr>
            </a:lvl1pPr>
          </a:lstStyle>
          <a:p>
            <a:r>
              <a:rPr lang="en-US"/>
              <a:t>Click to edit Master title style</a:t>
            </a:r>
          </a:p>
        </p:txBody>
      </p:sp>
    </p:spTree>
    <p:extLst>
      <p:ext uri="{BB962C8B-B14F-4D97-AF65-F5344CB8AC3E}">
        <p14:creationId xmlns:p14="http://schemas.microsoft.com/office/powerpoint/2010/main" val="680074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Full Bleed Photo With Tex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5143500"/>
          </a:xfrm>
          <a:prstGeom prst="rect">
            <a:avLst/>
          </a:prstGeom>
        </p:spPr>
        <p:txBody>
          <a:bodyPr vert="horz" lIns="91420" tIns="45710" rIns="91420" bIns="45710"/>
          <a:lstStyle>
            <a:lvl1pPr marL="0" indent="0" algn="ctr">
              <a:buNone/>
              <a:defRPr sz="2200" baseline="0">
                <a:solidFill>
                  <a:schemeClr val="tx1"/>
                </a:solidFill>
                <a:latin typeface="+mj-lt"/>
                <a:cs typeface="CiscoSans ExtraLight"/>
              </a:defRPr>
            </a:lvl1pPr>
          </a:lstStyle>
          <a:p>
            <a:pPr lvl="0"/>
            <a:r>
              <a:rPr lang="en-US" noProof="0"/>
              <a:t>Click icon to add picture</a:t>
            </a:r>
          </a:p>
        </p:txBody>
      </p:sp>
      <p:sp>
        <p:nvSpPr>
          <p:cNvPr id="6" name="Text Placeholder 2"/>
          <p:cNvSpPr>
            <a:spLocks noGrp="1"/>
          </p:cNvSpPr>
          <p:nvPr>
            <p:ph type="body" sz="quarter" idx="11"/>
          </p:nvPr>
        </p:nvSpPr>
        <p:spPr bwMode="auto">
          <a:xfrm>
            <a:off x="500063" y="3895662"/>
            <a:ext cx="8139112" cy="556563"/>
          </a:xfrm>
          <a:prstGeom prst="rect">
            <a:avLst/>
          </a:prstGeom>
          <a:noFill/>
        </p:spPr>
        <p:txBody>
          <a:bodyPr wrap="square" lIns="182880" tIns="91440" rIns="182880" bIns="91440" numCol="1" anchor="ctr" anchorCtr="0" compatLnSpc="1">
            <a:prstTxWarp prst="textNoShape">
              <a:avLst/>
            </a:prstTxWarp>
            <a:spAutoFit/>
          </a:bodyPr>
          <a:lstStyle>
            <a:lvl1pPr marL="0" indent="0" algn="ctr">
              <a:lnSpc>
                <a:spcPts val="2900"/>
              </a:lnSpc>
              <a:spcBef>
                <a:spcPts val="0"/>
              </a:spcBef>
              <a:buNone/>
              <a:defRPr sz="2400" i="0">
                <a:solidFill>
                  <a:schemeClr val="bg1"/>
                </a:solidFill>
              </a:defRPr>
            </a:lvl1pPr>
          </a:lstStyle>
          <a:p>
            <a:pPr lvl="0"/>
            <a:r>
              <a:rPr lang="en-US"/>
              <a:t>Edit Master text styles</a:t>
            </a:r>
          </a:p>
        </p:txBody>
      </p:sp>
    </p:spTree>
    <p:extLst>
      <p:ext uri="{BB962C8B-B14F-4D97-AF65-F5344CB8AC3E}">
        <p14:creationId xmlns:p14="http://schemas.microsoft.com/office/powerpoint/2010/main" val="263056477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Full Bleed Photo With Tex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5143500"/>
          </a:xfrm>
          <a:prstGeom prst="rect">
            <a:avLst/>
          </a:prstGeom>
        </p:spPr>
        <p:txBody>
          <a:bodyPr vert="horz" lIns="91420" tIns="45710" rIns="91420" bIns="45710"/>
          <a:lstStyle>
            <a:lvl1pPr marL="0" indent="0" algn="ctr">
              <a:buNone/>
              <a:defRPr sz="2200" baseline="0">
                <a:solidFill>
                  <a:schemeClr val="tx1"/>
                </a:solidFill>
                <a:latin typeface="+mj-lt"/>
                <a:cs typeface="CiscoSans ExtraLight"/>
              </a:defRPr>
            </a:lvl1pPr>
          </a:lstStyle>
          <a:p>
            <a:pPr lvl="0"/>
            <a:r>
              <a:rPr lang="en-US" noProof="0"/>
              <a:t>Click icon to add picture</a:t>
            </a:r>
          </a:p>
        </p:txBody>
      </p:sp>
      <p:sp>
        <p:nvSpPr>
          <p:cNvPr id="6" name="Text Placeholder 2"/>
          <p:cNvSpPr>
            <a:spLocks noGrp="1"/>
          </p:cNvSpPr>
          <p:nvPr>
            <p:ph type="body" sz="quarter" idx="11"/>
          </p:nvPr>
        </p:nvSpPr>
        <p:spPr bwMode="auto">
          <a:xfrm>
            <a:off x="500063" y="3895662"/>
            <a:ext cx="8139112" cy="556563"/>
          </a:xfrm>
          <a:prstGeom prst="rect">
            <a:avLst/>
          </a:prstGeom>
          <a:noFill/>
        </p:spPr>
        <p:txBody>
          <a:bodyPr wrap="square" lIns="182880" tIns="91440" rIns="182880" bIns="91440" numCol="1" anchor="ctr" anchorCtr="0" compatLnSpc="1">
            <a:prstTxWarp prst="textNoShape">
              <a:avLst/>
            </a:prstTxWarp>
            <a:spAutoFit/>
          </a:bodyPr>
          <a:lstStyle>
            <a:lvl1pPr marL="0" indent="0" algn="ctr">
              <a:lnSpc>
                <a:spcPts val="2900"/>
              </a:lnSpc>
              <a:spcBef>
                <a:spcPts val="0"/>
              </a:spcBef>
              <a:buNone/>
              <a:defRPr sz="2400" i="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1664227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Half Page Photo With Text">
    <p:bg>
      <p:bgPr>
        <a:solidFill>
          <a:schemeClr val="bg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1"/>
            <a:ext cx="9301163" cy="2843212"/>
          </a:xfrm>
          <a:prstGeom prst="rect">
            <a:avLst/>
          </a:prstGeom>
          <a:solidFill>
            <a:schemeClr val="bg2"/>
          </a:solidFill>
        </p:spPr>
        <p:txBody>
          <a:bodyPr vert="horz" lIns="91420" tIns="45710" rIns="91420" bIns="45710"/>
          <a:lstStyle>
            <a:lvl1pPr marL="0" indent="0" algn="ctr">
              <a:buNone/>
              <a:defRPr sz="2200" baseline="0">
                <a:solidFill>
                  <a:schemeClr val="tx1"/>
                </a:solidFill>
                <a:latin typeface="+mj-lt"/>
                <a:cs typeface="CiscoSans ExtraLight"/>
              </a:defRPr>
            </a:lvl1pPr>
          </a:lstStyle>
          <a:p>
            <a:pPr lvl="0"/>
            <a:r>
              <a:rPr lang="en-US" noProof="0"/>
              <a:t>Click icon to add picture</a:t>
            </a:r>
          </a:p>
        </p:txBody>
      </p:sp>
      <p:sp>
        <p:nvSpPr>
          <p:cNvPr id="4" name="Text Placeholder 3"/>
          <p:cNvSpPr>
            <a:spLocks noGrp="1"/>
          </p:cNvSpPr>
          <p:nvPr>
            <p:ph type="body" sz="quarter" idx="11"/>
          </p:nvPr>
        </p:nvSpPr>
        <p:spPr>
          <a:xfrm>
            <a:off x="448785" y="3054518"/>
            <a:ext cx="8364236" cy="564257"/>
          </a:xfrm>
          <a:prstGeom prst="rect">
            <a:avLst/>
          </a:prstGeom>
        </p:spPr>
        <p:txBody>
          <a:bodyPr vert="horz" wrap="square">
            <a:spAutoFit/>
          </a:bodyPr>
          <a:lstStyle>
            <a:lvl1pPr marL="0" indent="0">
              <a:buNone/>
              <a:defRPr sz="3200" baseline="0">
                <a:solidFill>
                  <a:schemeClr val="tx2"/>
                </a:solidFill>
                <a:latin typeface="+mj-lt"/>
              </a:defRPr>
            </a:lvl1pPr>
          </a:lstStyle>
          <a:p>
            <a:pPr lvl="0"/>
            <a:r>
              <a:rPr lang="en-US"/>
              <a:t>Click to edit Master text styles</a:t>
            </a:r>
          </a:p>
        </p:txBody>
      </p:sp>
    </p:spTree>
    <p:extLst>
      <p:ext uri="{BB962C8B-B14F-4D97-AF65-F5344CB8AC3E}">
        <p14:creationId xmlns:p14="http://schemas.microsoft.com/office/powerpoint/2010/main" val="262803576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7348" cy="5143500"/>
          </a:xfrm>
          <a:prstGeom prst="rect">
            <a:avLst/>
          </a:prstGeom>
        </p:spPr>
        <p:txBody>
          <a:bodyPr vert="horz" lIns="91420" tIns="45710" rIns="91420" bIns="45710"/>
          <a:lstStyle>
            <a:lvl1pPr marL="0" indent="0" algn="ctr">
              <a:buNone/>
              <a:defRPr sz="2200" baseline="0">
                <a:solidFill>
                  <a:schemeClr val="tx1"/>
                </a:solidFill>
                <a:latin typeface="+mj-lt"/>
                <a:cs typeface="CiscoSans ExtraLight"/>
              </a:defRPr>
            </a:lvl1pPr>
          </a:lstStyle>
          <a:p>
            <a:pPr lvl="0"/>
            <a:r>
              <a:rPr lang="en-US" noProof="0"/>
              <a:t>Click icon to add picture</a:t>
            </a:r>
          </a:p>
        </p:txBody>
      </p:sp>
    </p:spTree>
    <p:extLst>
      <p:ext uri="{BB962C8B-B14F-4D97-AF65-F5344CB8AC3E}">
        <p14:creationId xmlns:p14="http://schemas.microsoft.com/office/powerpoint/2010/main" val="334344474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1_Full bleed photo">
    <p:bg>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90932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mj-lt"/>
            </a:endParaRPr>
          </a:p>
        </p:txBody>
      </p:sp>
      <p:sp>
        <p:nvSpPr>
          <p:cNvPr id="5" name="Rectangle 4"/>
          <p:cNvSpPr>
            <a:spLocks noChangeArrowheads="1"/>
          </p:cNvSpPr>
          <p:nvPr userDrawn="1"/>
        </p:nvSpPr>
        <p:spPr bwMode="ltGray">
          <a:xfrm>
            <a:off x="477679" y="4741653"/>
            <a:ext cx="3466792"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a:solidFill>
                  <a:schemeClr val="accent1">
                    <a:lumMod val="75000"/>
                  </a:schemeClr>
                </a:solidFill>
                <a:latin typeface="+mn-lt"/>
                <a:ea typeface="+mn-ea"/>
                <a:cs typeface="CiscoSans Thin"/>
              </a:rPr>
              <a:t>© 2018  Cisco and/or its affiliates. All rights reserved.   Cisco Confidential</a:t>
            </a:r>
          </a:p>
        </p:txBody>
      </p:sp>
      <p:sp>
        <p:nvSpPr>
          <p:cNvPr id="3" name="Picture Placeholder 2"/>
          <p:cNvSpPr>
            <a:spLocks noGrp="1"/>
          </p:cNvSpPr>
          <p:nvPr>
            <p:ph type="pic" sz="quarter" idx="10"/>
          </p:nvPr>
        </p:nvSpPr>
        <p:spPr>
          <a:xfrm>
            <a:off x="308012" y="240631"/>
            <a:ext cx="8480388" cy="4266646"/>
          </a:xfrm>
          <a:prstGeom prst="rect">
            <a:avLst/>
          </a:prstGeom>
          <a:solidFill>
            <a:schemeClr val="bg2"/>
          </a:solidFill>
        </p:spPr>
        <p:txBody>
          <a:bodyPr vert="horz" lIns="91424" tIns="45712" rIns="91424" bIns="45712"/>
          <a:lstStyle>
            <a:lvl1pPr marL="0" indent="0" algn="ctr">
              <a:buNone/>
              <a:defRPr sz="1500" baseline="0">
                <a:solidFill>
                  <a:schemeClr val="tx1"/>
                </a:solidFill>
                <a:latin typeface="+mj-lt"/>
                <a:cs typeface="CiscoSans ExtraLight"/>
              </a:defRPr>
            </a:lvl1pPr>
          </a:lstStyle>
          <a:p>
            <a:pPr lvl="0"/>
            <a:r>
              <a:rPr lang="en-US" noProof="0"/>
              <a:t>Click icon to add picture</a:t>
            </a:r>
          </a:p>
        </p:txBody>
      </p:sp>
    </p:spTree>
    <p:extLst>
      <p:ext uri="{BB962C8B-B14F-4D97-AF65-F5344CB8AC3E}">
        <p14:creationId xmlns:p14="http://schemas.microsoft.com/office/powerpoint/2010/main" val="216839918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ulle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62301" y="1201738"/>
            <a:ext cx="8277344" cy="3389312"/>
          </a:xfrm>
          <a:prstGeom prst="rect">
            <a:avLst/>
          </a:prstGeom>
        </p:spPr>
        <p:txBody>
          <a:bodyPr lIns="91420" tIns="45710" rIns="91420" bIns="45710">
            <a:noAutofit/>
          </a:bodyPr>
          <a:lstStyle>
            <a:lvl1pPr marL="228600" indent="-171450">
              <a:lnSpc>
                <a:spcPct val="95000"/>
              </a:lnSpc>
              <a:spcBef>
                <a:spcPts val="1110"/>
              </a:spcBef>
              <a:buClr>
                <a:schemeClr val="tx1"/>
              </a:buClr>
              <a:buSzPct val="80000"/>
              <a:buFont typeface="Arial"/>
              <a:buChar char="•"/>
              <a:defRPr sz="2000" b="0" i="0">
                <a:solidFill>
                  <a:schemeClr val="tx1"/>
                </a:solidFill>
                <a:latin typeface="+mn-lt"/>
                <a:ea typeface="CiscoSansTT Thin" charset="0"/>
                <a:cs typeface="CiscoSansTT Thin" charset="0"/>
              </a:defRPr>
            </a:lvl1pPr>
            <a:lvl2pPr marL="457200" indent="-165100">
              <a:lnSpc>
                <a:spcPct val="95000"/>
              </a:lnSpc>
              <a:spcBef>
                <a:spcPts val="450"/>
              </a:spcBef>
              <a:buClr>
                <a:schemeClr val="tx1"/>
              </a:buClr>
              <a:buSzPct val="80000"/>
              <a:buFont typeface="Arial"/>
              <a:buChar char="•"/>
              <a:defRPr sz="1800" b="0" i="0">
                <a:solidFill>
                  <a:schemeClr val="tx1"/>
                </a:solidFill>
                <a:latin typeface="+mn-lt"/>
                <a:ea typeface="CiscoSansTT Thin" charset="0"/>
                <a:cs typeface="CiscoSansTT Thin" charset="0"/>
              </a:defRPr>
            </a:lvl2pPr>
            <a:lvl3pPr marL="685800" indent="-109538">
              <a:buClr>
                <a:schemeClr val="tx1"/>
              </a:buClr>
              <a:buSzPct val="80000"/>
              <a:buFont typeface="Arial"/>
              <a:buChar char="•"/>
              <a:defRPr sz="1600" b="0" i="0">
                <a:solidFill>
                  <a:schemeClr val="tx1"/>
                </a:solidFill>
                <a:latin typeface="+mn-lt"/>
                <a:ea typeface="CiscoSansTT Thin" charset="0"/>
                <a:cs typeface="CiscoSansTT Thin" charset="0"/>
              </a:defRPr>
            </a:lvl3pPr>
            <a:lvl4pPr marL="911035" indent="-171415">
              <a:buClr>
                <a:schemeClr val="tx1"/>
              </a:buClr>
              <a:buSzPct val="80000"/>
              <a:buFont typeface="Arial"/>
              <a:buChar char="•"/>
              <a:defRPr sz="1400" b="0" i="0">
                <a:solidFill>
                  <a:schemeClr val="tx1"/>
                </a:solidFill>
                <a:latin typeface="+mn-lt"/>
                <a:ea typeface="CiscoSansTT Thin" charset="0"/>
                <a:cs typeface="CiscoSansTT Thin" charset="0"/>
              </a:defRPr>
            </a:lvl4pPr>
            <a:lvl5pPr marL="1082450" indent="-168240">
              <a:buClr>
                <a:schemeClr val="tx1"/>
              </a:buClr>
              <a:buSzPct val="80000"/>
              <a:buFont typeface="Arial"/>
              <a:buChar char="•"/>
              <a:defRPr sz="1200" b="0" i="0">
                <a:solidFill>
                  <a:schemeClr val="tx1"/>
                </a:solidFill>
                <a:latin typeface="+mn-lt"/>
                <a:ea typeface="CiscoSansTT Thin" charset="0"/>
                <a:cs typeface="CiscoSansTT Thin" charset="0"/>
              </a:defRPr>
            </a:lvl5pPr>
          </a:lstStyle>
          <a:p>
            <a:pPr lvl="0"/>
            <a:r>
              <a:rPr lang="en-GB"/>
              <a:t>First level</a:t>
            </a:r>
          </a:p>
          <a:p>
            <a:pPr lvl="1"/>
            <a:r>
              <a:rPr lang="en-GB"/>
              <a:t>Second level</a:t>
            </a:r>
          </a:p>
          <a:p>
            <a:pPr lvl="2"/>
            <a:r>
              <a:rPr lang="en-GB"/>
              <a:t>Third level</a:t>
            </a:r>
          </a:p>
          <a:p>
            <a:pPr lvl="3"/>
            <a:r>
              <a:rPr lang="en-GB"/>
              <a:t>Fourth level</a:t>
            </a:r>
          </a:p>
          <a:p>
            <a:pPr lvl="4"/>
            <a:r>
              <a:rPr lang="en-GB"/>
              <a:t>Fifth level</a:t>
            </a:r>
            <a:endParaRPr lang="en-US"/>
          </a:p>
        </p:txBody>
      </p:sp>
      <p:sp>
        <p:nvSpPr>
          <p:cNvPr id="6"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defRPr sz="2800">
                <a:solidFill>
                  <a:schemeClr val="tx2"/>
                </a:solidFill>
              </a:defRPr>
            </a:lvl1pPr>
          </a:lstStyle>
          <a:p>
            <a:pPr lvl="0"/>
            <a:r>
              <a:rPr lang="en-GB"/>
              <a:t>Click to edit Master title style</a:t>
            </a:r>
          </a:p>
        </p:txBody>
      </p:sp>
    </p:spTree>
    <p:extLst>
      <p:ext uri="{BB962C8B-B14F-4D97-AF65-F5344CB8AC3E}">
        <p14:creationId xmlns:p14="http://schemas.microsoft.com/office/powerpoint/2010/main" val="191202125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Bullet_Heavy Text">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533399" y="1205898"/>
            <a:ext cx="3886200" cy="3083094"/>
          </a:xfrm>
          <a:prstGeom prst="rect">
            <a:avLst/>
          </a:prstGeom>
        </p:spPr>
        <p:txBody>
          <a:bodyPr lIns="0" tIns="45710" rIns="0" bIns="45710">
            <a:noAutofit/>
          </a:bodyPr>
          <a:lstStyle>
            <a:lvl1pPr marL="174625" indent="-117475">
              <a:lnSpc>
                <a:spcPct val="95000"/>
              </a:lnSpc>
              <a:spcBef>
                <a:spcPts val="1110"/>
              </a:spcBef>
              <a:buClr>
                <a:schemeClr val="tx1"/>
              </a:buClr>
              <a:buSzPct val="60000"/>
              <a:buFont typeface="Arial"/>
              <a:buChar char="•"/>
              <a:defRPr sz="2000" b="0" i="0">
                <a:solidFill>
                  <a:schemeClr val="tx1"/>
                </a:solidFill>
                <a:latin typeface="+mn-lt"/>
                <a:cs typeface="CiscoSans ExtraLight"/>
              </a:defRPr>
            </a:lvl1pPr>
            <a:lvl2pPr marL="288925" indent="-114300">
              <a:lnSpc>
                <a:spcPct val="95000"/>
              </a:lnSpc>
              <a:spcBef>
                <a:spcPts val="450"/>
              </a:spcBef>
              <a:buClr>
                <a:schemeClr val="tx1"/>
              </a:buClr>
              <a:buSzPct val="60000"/>
              <a:buFont typeface="Arial"/>
              <a:buChar char="•"/>
              <a:defRPr sz="1800" b="0" i="0">
                <a:solidFill>
                  <a:schemeClr val="tx1"/>
                </a:solidFill>
                <a:latin typeface="+mn-lt"/>
                <a:cs typeface="CiscoSans ExtraLight"/>
              </a:defRPr>
            </a:lvl2pPr>
            <a:lvl3pPr marL="403225" indent="-114300">
              <a:buClr>
                <a:schemeClr val="tx1"/>
              </a:buClr>
              <a:buSzPct val="60000"/>
              <a:buFont typeface="Arial"/>
              <a:buChar char="•"/>
              <a:defRPr sz="1600" b="0" i="0">
                <a:solidFill>
                  <a:schemeClr val="tx1"/>
                </a:solidFill>
                <a:latin typeface="+mn-lt"/>
                <a:cs typeface="CiscoSans ExtraLight"/>
              </a:defRPr>
            </a:lvl3pPr>
            <a:lvl4pPr marL="517525" indent="-114300">
              <a:buClr>
                <a:schemeClr val="tx1"/>
              </a:buClr>
              <a:buSzPct val="60000"/>
              <a:buFont typeface="Arial"/>
              <a:buChar char="•"/>
              <a:defRPr sz="1400" b="0" i="0">
                <a:solidFill>
                  <a:schemeClr val="tx1"/>
                </a:solidFill>
                <a:latin typeface="+mn-lt"/>
                <a:cs typeface="CiscoSans ExtraLight"/>
              </a:defRPr>
            </a:lvl4pPr>
            <a:lvl5pPr marL="631825" indent="-114300">
              <a:buClr>
                <a:schemeClr val="tx1"/>
              </a:buClr>
              <a:buSzPct val="60000"/>
              <a:buFont typeface="Arial"/>
              <a:buChar char="•"/>
              <a:defRPr sz="1200" b="0" i="0">
                <a:solidFill>
                  <a:schemeClr val="tx1"/>
                </a:solidFill>
                <a:latin typeface="+mn-lt"/>
                <a:cs typeface="CiscoSans Extra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3"/>
          <p:cNvSpPr>
            <a:spLocks noGrp="1"/>
          </p:cNvSpPr>
          <p:nvPr>
            <p:ph type="body" sz="quarter" idx="11"/>
          </p:nvPr>
        </p:nvSpPr>
        <p:spPr>
          <a:xfrm>
            <a:off x="4755866" y="1205898"/>
            <a:ext cx="3886200" cy="3083094"/>
          </a:xfrm>
          <a:prstGeom prst="rect">
            <a:avLst/>
          </a:prstGeom>
        </p:spPr>
        <p:txBody>
          <a:bodyPr lIns="0" tIns="45710" rIns="0" bIns="45710">
            <a:noAutofit/>
          </a:bodyPr>
          <a:lstStyle>
            <a:lvl1pPr marL="174625" indent="-117475">
              <a:lnSpc>
                <a:spcPct val="95000"/>
              </a:lnSpc>
              <a:spcBef>
                <a:spcPts val="1110"/>
              </a:spcBef>
              <a:buClr>
                <a:schemeClr val="tx1"/>
              </a:buClr>
              <a:buSzPct val="60000"/>
              <a:buFont typeface="Arial"/>
              <a:buChar char="•"/>
              <a:defRPr sz="2000" b="0" i="0" baseline="0">
                <a:solidFill>
                  <a:schemeClr val="tx1"/>
                </a:solidFill>
                <a:latin typeface="+mn-lt"/>
                <a:cs typeface="CiscoSans ExtraLight"/>
              </a:defRPr>
            </a:lvl1pPr>
            <a:lvl2pPr marL="288925" indent="-114300">
              <a:lnSpc>
                <a:spcPct val="95000"/>
              </a:lnSpc>
              <a:spcBef>
                <a:spcPts val="450"/>
              </a:spcBef>
              <a:buClr>
                <a:schemeClr val="tx1"/>
              </a:buClr>
              <a:buSzPct val="60000"/>
              <a:buFont typeface="Arial"/>
              <a:buChar char="•"/>
              <a:defRPr sz="1800" b="0" i="0">
                <a:solidFill>
                  <a:schemeClr val="tx1"/>
                </a:solidFill>
                <a:latin typeface="+mn-lt"/>
                <a:cs typeface="CiscoSans ExtraLight"/>
              </a:defRPr>
            </a:lvl2pPr>
            <a:lvl3pPr marL="403225" indent="-114300">
              <a:buClr>
                <a:schemeClr val="tx1"/>
              </a:buClr>
              <a:buSzPct val="60000"/>
              <a:buFont typeface="Arial"/>
              <a:buChar char="•"/>
              <a:defRPr sz="1600" b="0" i="0">
                <a:solidFill>
                  <a:schemeClr val="tx1"/>
                </a:solidFill>
                <a:latin typeface="+mn-lt"/>
                <a:cs typeface="CiscoSans ExtraLight"/>
              </a:defRPr>
            </a:lvl3pPr>
            <a:lvl4pPr marL="517525" indent="-114300">
              <a:buClr>
                <a:schemeClr val="tx1"/>
              </a:buClr>
              <a:buSzPct val="60000"/>
              <a:buFont typeface="Arial"/>
              <a:buChar char="•"/>
              <a:defRPr sz="1400" b="0" i="0">
                <a:solidFill>
                  <a:schemeClr val="tx1"/>
                </a:solidFill>
                <a:latin typeface="+mn-lt"/>
                <a:cs typeface="CiscoSans ExtraLight"/>
              </a:defRPr>
            </a:lvl4pPr>
            <a:lvl5pPr marL="631825" indent="-114300">
              <a:buClr>
                <a:schemeClr val="tx1"/>
              </a:buClr>
              <a:buSzPct val="60000"/>
              <a:buFont typeface="Arial"/>
              <a:buChar char="•"/>
              <a:defRPr sz="1200" b="0" i="0">
                <a:solidFill>
                  <a:schemeClr val="tx1"/>
                </a:solidFill>
                <a:latin typeface="+mn-lt"/>
                <a:cs typeface="CiscoSans Extra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800">
                <a:solidFill>
                  <a:schemeClr val="tx2"/>
                </a:solidFill>
              </a:defRPr>
            </a:lvl1pPr>
          </a:lstStyle>
          <a:p>
            <a:pPr lvl="0"/>
            <a:r>
              <a:rPr lang="en-US"/>
              <a:t>Click to edit Master title style</a:t>
            </a:r>
            <a:endParaRPr lang="en-GB"/>
          </a:p>
        </p:txBody>
      </p:sp>
    </p:spTree>
    <p:extLst>
      <p:ext uri="{BB962C8B-B14F-4D97-AF65-F5344CB8AC3E}">
        <p14:creationId xmlns:p14="http://schemas.microsoft.com/office/powerpoint/2010/main" val="52100186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ullet_Title only">
    <p:spTree>
      <p:nvGrpSpPr>
        <p:cNvPr id="1" name=""/>
        <p:cNvGrpSpPr/>
        <p:nvPr/>
      </p:nvGrpSpPr>
      <p:grpSpPr>
        <a:xfrm>
          <a:off x="0" y="0"/>
          <a:ext cx="0" cy="0"/>
          <a:chOff x="0" y="0"/>
          <a:chExt cx="0" cy="0"/>
        </a:xfrm>
      </p:grpSpPr>
      <p:sp>
        <p:nvSpPr>
          <p:cNvPr id="3"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defRPr sz="2800">
                <a:solidFill>
                  <a:schemeClr val="tx2"/>
                </a:solidFill>
              </a:defRPr>
            </a:lvl1pPr>
          </a:lstStyle>
          <a:p>
            <a:pPr lvl="0"/>
            <a:r>
              <a:rPr lang="en-GB"/>
              <a:t>Click to edit Master title style</a:t>
            </a:r>
          </a:p>
        </p:txBody>
      </p:sp>
    </p:spTree>
    <p:extLst>
      <p:ext uri="{BB962C8B-B14F-4D97-AF65-F5344CB8AC3E}">
        <p14:creationId xmlns:p14="http://schemas.microsoft.com/office/powerpoint/2010/main" val="243419291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561348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1_Title and Table">
    <p:spTree>
      <p:nvGrpSpPr>
        <p:cNvPr id="1" name=""/>
        <p:cNvGrpSpPr/>
        <p:nvPr/>
      </p:nvGrpSpPr>
      <p:grpSpPr>
        <a:xfrm>
          <a:off x="0" y="0"/>
          <a:ext cx="0" cy="0"/>
          <a:chOff x="0" y="0"/>
          <a:chExt cx="0" cy="0"/>
        </a:xfrm>
      </p:grpSpPr>
      <p:sp>
        <p:nvSpPr>
          <p:cNvPr id="12" name="Table Placeholder 11"/>
          <p:cNvSpPr>
            <a:spLocks noGrp="1"/>
          </p:cNvSpPr>
          <p:nvPr>
            <p:ph type="tbl" sz="quarter" idx="12"/>
          </p:nvPr>
        </p:nvSpPr>
        <p:spPr>
          <a:xfrm>
            <a:off x="533400" y="1347788"/>
            <a:ext cx="8115300" cy="2658728"/>
          </a:xfrm>
          <a:prstGeom prst="rect">
            <a:avLst/>
          </a:prstGeom>
        </p:spPr>
        <p:txBody>
          <a:bodyPr lIns="91420" tIns="45710" rIns="91420" bIns="45710">
            <a:noAutofit/>
          </a:bodyPr>
          <a:lstStyle>
            <a:lvl1pPr marL="0" indent="0" algn="ctr">
              <a:buNone/>
              <a:defRPr sz="2000" baseline="0">
                <a:solidFill>
                  <a:schemeClr val="tx1"/>
                </a:solidFill>
                <a:latin typeface="+mn-lt"/>
              </a:defRPr>
            </a:lvl1pPr>
          </a:lstStyle>
          <a:p>
            <a:pPr lvl="0"/>
            <a:r>
              <a:rPr lang="en-US" noProof="0"/>
              <a:t>Click icon to add table</a:t>
            </a:r>
            <a:endParaRPr lang="en-GB" noProof="0"/>
          </a:p>
        </p:txBody>
      </p:sp>
      <p:sp>
        <p:nvSpPr>
          <p:cNvPr id="6" name="Text Placeholder 9"/>
          <p:cNvSpPr>
            <a:spLocks noGrp="1"/>
          </p:cNvSpPr>
          <p:nvPr>
            <p:ph type="body" sz="quarter" idx="11"/>
          </p:nvPr>
        </p:nvSpPr>
        <p:spPr>
          <a:xfrm>
            <a:off x="437767" y="4148220"/>
            <a:ext cx="7180312" cy="326233"/>
          </a:xfrm>
          <a:prstGeom prst="rect">
            <a:avLst/>
          </a:prstGeom>
        </p:spPr>
        <p:txBody>
          <a:bodyPr wrap="square" lIns="91420" tIns="45710" rIns="91420" bIns="45710" anchor="b" anchorCtr="0">
            <a:noAutofit/>
          </a:bodyPr>
          <a:lstStyle>
            <a:lvl1pPr algn="l" defTabSz="603575">
              <a:lnSpc>
                <a:spcPct val="100000"/>
              </a:lnSpc>
              <a:spcBef>
                <a:spcPct val="50000"/>
              </a:spcBef>
              <a:buNone/>
              <a:defRPr sz="1400" b="0" i="0">
                <a:solidFill>
                  <a:schemeClr val="tx1"/>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a:t>Click to edit Master text styles</a:t>
            </a:r>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800">
                <a:solidFill>
                  <a:schemeClr val="tx2"/>
                </a:solidFill>
              </a:defRPr>
            </a:lvl1pPr>
          </a:lstStyle>
          <a:p>
            <a:pPr lvl="0"/>
            <a:r>
              <a:rPr lang="en-US"/>
              <a:t>Click to edit Master title style</a:t>
            </a:r>
            <a:endParaRPr lang="en-GB"/>
          </a:p>
        </p:txBody>
      </p:sp>
    </p:spTree>
    <p:extLst>
      <p:ext uri="{BB962C8B-B14F-4D97-AF65-F5344CB8AC3E}">
        <p14:creationId xmlns:p14="http://schemas.microsoft.com/office/powerpoint/2010/main" val="66160515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6" name="Chart Placeholder 2"/>
          <p:cNvSpPr>
            <a:spLocks noGrp="1"/>
          </p:cNvSpPr>
          <p:nvPr>
            <p:ph type="chart" sz="quarter" idx="10"/>
          </p:nvPr>
        </p:nvSpPr>
        <p:spPr>
          <a:xfrm>
            <a:off x="533400" y="1201738"/>
            <a:ext cx="8115300" cy="2808287"/>
          </a:xfrm>
          <a:prstGeom prst="rect">
            <a:avLst/>
          </a:prstGeom>
        </p:spPr>
        <p:txBody>
          <a:bodyPr vert="horz" lIns="91420" tIns="45710" rIns="91420" bIns="45710">
            <a:noAutofit/>
          </a:bodyPr>
          <a:lstStyle>
            <a:lvl1pPr marL="0" indent="0" algn="ctr">
              <a:buNone/>
              <a:defRPr sz="2000" b="0" i="0">
                <a:solidFill>
                  <a:schemeClr val="tx1"/>
                </a:solidFill>
                <a:latin typeface="+mn-lt"/>
                <a:cs typeface="CiscoSans ExtraLight"/>
              </a:defRPr>
            </a:lvl1pPr>
          </a:lstStyle>
          <a:p>
            <a:pPr lvl="0"/>
            <a:r>
              <a:rPr lang="en-US" noProof="0"/>
              <a:t>Click icon to add chart</a:t>
            </a:r>
          </a:p>
        </p:txBody>
      </p:sp>
      <p:sp>
        <p:nvSpPr>
          <p:cNvPr id="7" name="Text Placeholder 9"/>
          <p:cNvSpPr>
            <a:spLocks noGrp="1"/>
          </p:cNvSpPr>
          <p:nvPr>
            <p:ph type="body" sz="quarter" idx="11"/>
          </p:nvPr>
        </p:nvSpPr>
        <p:spPr>
          <a:xfrm>
            <a:off x="437767" y="4148220"/>
            <a:ext cx="7180312" cy="326233"/>
          </a:xfrm>
          <a:prstGeom prst="rect">
            <a:avLst/>
          </a:prstGeom>
        </p:spPr>
        <p:txBody>
          <a:bodyPr wrap="square" lIns="91420" tIns="45710" rIns="91420" bIns="45710" anchor="b" anchorCtr="0">
            <a:noAutofit/>
          </a:bodyPr>
          <a:lstStyle>
            <a:lvl1pPr algn="l" defTabSz="603575">
              <a:lnSpc>
                <a:spcPct val="100000"/>
              </a:lnSpc>
              <a:spcBef>
                <a:spcPct val="50000"/>
              </a:spcBef>
              <a:buNone/>
              <a:defRPr sz="1400" b="0" i="0">
                <a:solidFill>
                  <a:schemeClr val="tx1"/>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a:t>Click to edit Master text styles</a:t>
            </a:r>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2"/>
                </a:solidFill>
              </a:defRPr>
            </a:lvl1pPr>
          </a:lstStyle>
          <a:p>
            <a:pPr lvl="0"/>
            <a:r>
              <a:rPr lang="en-US"/>
              <a:t>Click to edit Master title style</a:t>
            </a:r>
            <a:endParaRPr lang="en-GB"/>
          </a:p>
        </p:txBody>
      </p:sp>
    </p:spTree>
    <p:extLst>
      <p:ext uri="{BB962C8B-B14F-4D97-AF65-F5344CB8AC3E}">
        <p14:creationId xmlns:p14="http://schemas.microsoft.com/office/powerpoint/2010/main" val="2902335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Half Page Photo With Text">
    <p:bg>
      <p:bgPr>
        <a:solidFill>
          <a:schemeClr val="bg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1"/>
            <a:ext cx="9301163" cy="2843212"/>
          </a:xfrm>
          <a:prstGeom prst="rect">
            <a:avLst/>
          </a:prstGeom>
          <a:solidFill>
            <a:schemeClr val="bg2"/>
          </a:solidFill>
        </p:spPr>
        <p:txBody>
          <a:bodyPr vert="horz" lIns="91420" tIns="45710" rIns="91420" bIns="45710"/>
          <a:lstStyle>
            <a:lvl1pPr marL="0" indent="0" algn="ctr">
              <a:buNone/>
              <a:defRPr sz="2200" baseline="0">
                <a:solidFill>
                  <a:schemeClr val="tx1"/>
                </a:solidFill>
                <a:latin typeface="+mj-lt"/>
                <a:cs typeface="CiscoSans ExtraLight"/>
              </a:defRPr>
            </a:lvl1pPr>
          </a:lstStyle>
          <a:p>
            <a:pPr lvl="0"/>
            <a:r>
              <a:rPr lang="en-US" noProof="0"/>
              <a:t>Click icon to add picture</a:t>
            </a:r>
          </a:p>
        </p:txBody>
      </p:sp>
      <p:sp>
        <p:nvSpPr>
          <p:cNvPr id="4" name="Text Placeholder 3"/>
          <p:cNvSpPr>
            <a:spLocks noGrp="1"/>
          </p:cNvSpPr>
          <p:nvPr>
            <p:ph type="body" sz="quarter" idx="11"/>
          </p:nvPr>
        </p:nvSpPr>
        <p:spPr>
          <a:xfrm>
            <a:off x="448785" y="3054518"/>
            <a:ext cx="8364236" cy="564257"/>
          </a:xfrm>
          <a:prstGeom prst="rect">
            <a:avLst/>
          </a:prstGeom>
        </p:spPr>
        <p:txBody>
          <a:bodyPr vert="horz" wrap="square">
            <a:spAutoFit/>
          </a:bodyPr>
          <a:lstStyle>
            <a:lvl1pPr marL="0" indent="0">
              <a:buNone/>
              <a:defRPr sz="3200" baseline="0">
                <a:solidFill>
                  <a:schemeClr val="tx2"/>
                </a:solidFill>
                <a:latin typeface="+mj-lt"/>
              </a:defRPr>
            </a:lvl1pPr>
          </a:lstStyle>
          <a:p>
            <a:pPr lvl="0"/>
            <a:r>
              <a:rPr lang="en-US"/>
              <a:t>Edit Master text styles</a:t>
            </a:r>
          </a:p>
        </p:txBody>
      </p:sp>
    </p:spTree>
    <p:extLst>
      <p:ext uri="{BB962C8B-B14F-4D97-AF65-F5344CB8AC3E}">
        <p14:creationId xmlns:p14="http://schemas.microsoft.com/office/powerpoint/2010/main" val="13155700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Half_Page_Blank">
    <p:spTree>
      <p:nvGrpSpPr>
        <p:cNvPr id="1" name=""/>
        <p:cNvGrpSpPr/>
        <p:nvPr/>
      </p:nvGrpSpPr>
      <p:grpSpPr>
        <a:xfrm>
          <a:off x="0" y="0"/>
          <a:ext cx="0" cy="0"/>
          <a:chOff x="0" y="0"/>
          <a:chExt cx="0" cy="0"/>
        </a:xfrm>
      </p:grpSpPr>
      <p:sp>
        <p:nvSpPr>
          <p:cNvPr id="5" name="Rectangle 4"/>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bg1"/>
              </a:solidFill>
            </a:endParaRPr>
          </a:p>
        </p:txBody>
      </p:sp>
      <p:sp>
        <p:nvSpPr>
          <p:cNvPr id="4" name="Text Placeholder 3"/>
          <p:cNvSpPr>
            <a:spLocks noGrp="1"/>
          </p:cNvSpPr>
          <p:nvPr>
            <p:ph type="body" sz="quarter" idx="10" hasCustomPrompt="1"/>
          </p:nvPr>
        </p:nvSpPr>
        <p:spPr>
          <a:xfrm>
            <a:off x="462301" y="1665182"/>
            <a:ext cx="3662024" cy="2925868"/>
          </a:xfrm>
          <a:prstGeom prst="rect">
            <a:avLst/>
          </a:prstGeom>
        </p:spPr>
        <p:txBody>
          <a:bodyPr lIns="91420" tIns="45710" rIns="91420" bIns="45710">
            <a:noAutofit/>
          </a:bodyPr>
          <a:lstStyle>
            <a:lvl1pPr marL="174625" indent="-117475">
              <a:lnSpc>
                <a:spcPct val="95000"/>
              </a:lnSpc>
              <a:spcBef>
                <a:spcPts val="1110"/>
              </a:spcBef>
              <a:buClr>
                <a:schemeClr val="tx2"/>
              </a:buClr>
              <a:buSzPct val="60000"/>
              <a:buFont typeface="Arial"/>
              <a:buChar char="•"/>
              <a:defRPr sz="2000" b="0" i="0">
                <a:solidFill>
                  <a:schemeClr val="bg1">
                    <a:lumMod val="75000"/>
                  </a:schemeClr>
                </a:solidFill>
                <a:latin typeface="+mn-lt"/>
                <a:ea typeface="CiscoSansTT Thin" charset="0"/>
                <a:cs typeface="CiscoSansTT Thin" charset="0"/>
              </a:defRPr>
            </a:lvl1pPr>
            <a:lvl2pPr marL="288925" indent="-114300">
              <a:lnSpc>
                <a:spcPct val="95000"/>
              </a:lnSpc>
              <a:spcBef>
                <a:spcPts val="450"/>
              </a:spcBef>
              <a:buClr>
                <a:schemeClr val="tx2"/>
              </a:buClr>
              <a:buSzPct val="60000"/>
              <a:buFont typeface="Arial"/>
              <a:buChar char="•"/>
              <a:defRPr sz="1800" b="0" i="0">
                <a:solidFill>
                  <a:schemeClr val="bg1">
                    <a:lumMod val="75000"/>
                  </a:schemeClr>
                </a:solidFill>
                <a:latin typeface="+mn-lt"/>
                <a:ea typeface="CiscoSansTT Thin" charset="0"/>
                <a:cs typeface="CiscoSansTT Thin" charset="0"/>
              </a:defRPr>
            </a:lvl2pPr>
            <a:lvl3pPr marL="403225" indent="-114300">
              <a:buClr>
                <a:schemeClr val="tx2"/>
              </a:buClr>
              <a:buSzPct val="60000"/>
              <a:buFont typeface="Arial"/>
              <a:buChar char="•"/>
              <a:defRPr sz="1600" b="0" i="0">
                <a:solidFill>
                  <a:schemeClr val="bg1">
                    <a:lumMod val="75000"/>
                  </a:schemeClr>
                </a:solidFill>
                <a:latin typeface="+mn-lt"/>
                <a:ea typeface="CiscoSansTT Thin" charset="0"/>
                <a:cs typeface="CiscoSansTT Thin" charset="0"/>
              </a:defRPr>
            </a:lvl3pPr>
            <a:lvl4pPr marL="517525" indent="-114300">
              <a:buClr>
                <a:schemeClr val="tx2"/>
              </a:buClr>
              <a:buSzPct val="60000"/>
              <a:buFont typeface="Arial"/>
              <a:buChar char="•"/>
              <a:defRPr sz="1400" b="0" i="0">
                <a:solidFill>
                  <a:schemeClr val="bg1">
                    <a:lumMod val="75000"/>
                  </a:schemeClr>
                </a:solidFill>
                <a:latin typeface="+mn-lt"/>
                <a:ea typeface="CiscoSansTT Thin" charset="0"/>
                <a:cs typeface="CiscoSansTT Thin" charset="0"/>
              </a:defRPr>
            </a:lvl4pPr>
            <a:lvl5pPr marL="631825" indent="-114300">
              <a:buClr>
                <a:schemeClr val="tx2"/>
              </a:buClr>
              <a:buSzPct val="60000"/>
              <a:buFont typeface="Arial"/>
              <a:buChar char="•"/>
              <a:defRPr sz="1200" b="0" i="0">
                <a:solidFill>
                  <a:schemeClr val="bg1">
                    <a:lumMod val="75000"/>
                  </a:schemeClr>
                </a:solidFill>
                <a:latin typeface="+mn-lt"/>
                <a:ea typeface="CiscoSansTT Thin" charset="0"/>
                <a:cs typeface="CiscoSansTT Thin" charset="0"/>
              </a:defRPr>
            </a:lvl5pPr>
          </a:lstStyle>
          <a:p>
            <a:pPr lvl="0"/>
            <a:r>
              <a:rPr lang="en-GB"/>
              <a:t>First level</a:t>
            </a:r>
          </a:p>
          <a:p>
            <a:pPr lvl="1"/>
            <a:r>
              <a:rPr lang="en-GB"/>
              <a:t>Second level</a:t>
            </a:r>
          </a:p>
          <a:p>
            <a:pPr lvl="2"/>
            <a:r>
              <a:rPr lang="en-GB"/>
              <a:t>Third level</a:t>
            </a:r>
          </a:p>
          <a:p>
            <a:pPr lvl="3"/>
            <a:r>
              <a:rPr lang="en-GB"/>
              <a:t>Fourth level</a:t>
            </a:r>
          </a:p>
          <a:p>
            <a:pPr lvl="4"/>
            <a:r>
              <a:rPr lang="en-GB"/>
              <a:t>Fifth level</a:t>
            </a:r>
            <a:endParaRPr lang="en-US"/>
          </a:p>
        </p:txBody>
      </p:sp>
      <p:sp>
        <p:nvSpPr>
          <p:cNvPr id="6" name="Title Placeholder 5"/>
          <p:cNvSpPr>
            <a:spLocks noGrp="1"/>
          </p:cNvSpPr>
          <p:nvPr>
            <p:ph type="title"/>
          </p:nvPr>
        </p:nvSpPr>
        <p:spPr bwMode="auto">
          <a:xfrm>
            <a:off x="437766" y="341313"/>
            <a:ext cx="3686559"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defRPr sz="3200">
                <a:solidFill>
                  <a:schemeClr val="bg1">
                    <a:lumMod val="75000"/>
                  </a:schemeClr>
                </a:solidFill>
              </a:defRPr>
            </a:lvl1pPr>
          </a:lstStyle>
          <a:p>
            <a:pPr lvl="0"/>
            <a:r>
              <a:rPr lang="en-GB"/>
              <a:t>Click to edit Master title style</a:t>
            </a:r>
          </a:p>
        </p:txBody>
      </p:sp>
      <p:sp>
        <p:nvSpPr>
          <p:cNvPr id="8" name="Rectangle 4"/>
          <p:cNvSpPr>
            <a:spLocks noChangeArrowheads="1"/>
          </p:cNvSpPr>
          <p:nvPr userDrawn="1"/>
        </p:nvSpPr>
        <p:spPr bwMode="ltGray">
          <a:xfrm>
            <a:off x="477679" y="4741653"/>
            <a:ext cx="3568392"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a:solidFill>
                  <a:schemeClr val="accent1">
                    <a:lumMod val="75000"/>
                  </a:schemeClr>
                </a:solidFill>
                <a:latin typeface="+mn-lt"/>
                <a:ea typeface="+mn-ea"/>
                <a:cs typeface="CiscoSans Thin"/>
              </a:rPr>
              <a:t>© 2018  Cisco and/or its affiliates. All rights reserved.   Cisco Confidential</a:t>
            </a:r>
          </a:p>
        </p:txBody>
      </p:sp>
    </p:spTree>
    <p:extLst>
      <p:ext uri="{BB962C8B-B14F-4D97-AF65-F5344CB8AC3E}">
        <p14:creationId xmlns:p14="http://schemas.microsoft.com/office/powerpoint/2010/main" val="1324391861"/>
      </p:ext>
    </p:extLst>
  </p:cSld>
  <p:clrMapOvr>
    <a:masterClrMapping/>
  </p:clrMapOvr>
  <p:extLst>
    <p:ext uri="{DCECCB84-F9BA-43D5-87BE-67443E8EF086}">
      <p15:sldGuideLst xmlns:p15="http://schemas.microsoft.com/office/powerpoint/2012/main">
        <p15:guide id="2" pos="288">
          <p15:clr>
            <a:srgbClr val="FBAE40"/>
          </p15:clr>
        </p15:guide>
        <p15:guide id="3" pos="2598">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_Half_Page_Text">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mj-lt"/>
            </a:endParaRPr>
          </a:p>
        </p:txBody>
      </p:sp>
      <p:sp>
        <p:nvSpPr>
          <p:cNvPr id="3" name="Title Placeholder 5"/>
          <p:cNvSpPr>
            <a:spLocks noGrp="1"/>
          </p:cNvSpPr>
          <p:nvPr>
            <p:ph type="title"/>
          </p:nvPr>
        </p:nvSpPr>
        <p:spPr bwMode="auto">
          <a:xfrm>
            <a:off x="419100" y="1657350"/>
            <a:ext cx="3827463" cy="1828800"/>
          </a:xfrm>
          <a:prstGeom prst="rect">
            <a:avLst/>
          </a:prstGeom>
          <a:noFill/>
          <a:ln>
            <a:noFill/>
          </a:ln>
          <a:extLs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lumMod val="75000"/>
                  </a:schemeClr>
                </a:solidFill>
                <a:latin typeface="+mj-lt"/>
                <a:ea typeface="ＭＳ Ｐゴシック" charset="0"/>
                <a:cs typeface="Tipo de letra del sistema Fina" charset="0"/>
              </a:defRPr>
            </a:lvl1pPr>
          </a:lstStyle>
          <a:p>
            <a:pPr lvl="0"/>
            <a:r>
              <a:rPr lang="en-GB"/>
              <a:t>Click to edit Master title style</a:t>
            </a:r>
          </a:p>
        </p:txBody>
      </p:sp>
      <p:sp>
        <p:nvSpPr>
          <p:cNvPr id="6" name="Text Placeholder 5"/>
          <p:cNvSpPr>
            <a:spLocks noGrp="1"/>
          </p:cNvSpPr>
          <p:nvPr>
            <p:ph type="body" sz="quarter" idx="10"/>
          </p:nvPr>
        </p:nvSpPr>
        <p:spPr>
          <a:xfrm>
            <a:off x="5097463" y="531812"/>
            <a:ext cx="3551237" cy="4059237"/>
          </a:xfrm>
          <a:prstGeom prst="rect">
            <a:avLst/>
          </a:prstGeom>
        </p:spPr>
        <p:txBody>
          <a:bodyPr lIns="0" rIns="0" anchor="ctr" anchorCtr="0"/>
          <a:lstStyle>
            <a:lvl1pPr marL="169863" indent="-169863">
              <a:lnSpc>
                <a:spcPct val="100000"/>
              </a:lnSpc>
              <a:buClr>
                <a:schemeClr val="tx1"/>
              </a:buClr>
              <a:buSzPct val="60000"/>
              <a:buFont typeface="Arial" panose="020B0604020202020204" pitchFamily="34" charset="0"/>
              <a:buChar char="•"/>
              <a:tabLst>
                <a:tab pos="228600" algn="l"/>
              </a:tabLst>
              <a:defRPr sz="2400"/>
            </a:lvl1pPr>
            <a:lvl2pPr marL="346075" indent="-171450">
              <a:lnSpc>
                <a:spcPct val="100000"/>
              </a:lnSpc>
              <a:buClr>
                <a:schemeClr val="tx1"/>
              </a:buClr>
              <a:buSzPct val="60000"/>
              <a:buFont typeface="Arial" panose="020B0604020202020204" pitchFamily="34" charset="0"/>
              <a:buChar char="•"/>
              <a:defRPr sz="2400"/>
            </a:lvl2pPr>
            <a:lvl3pPr marL="457200" indent="-117475">
              <a:lnSpc>
                <a:spcPct val="100000"/>
              </a:lnSpc>
              <a:buClr>
                <a:schemeClr val="tx1"/>
              </a:buClr>
              <a:buSzPct val="60000"/>
              <a:buFont typeface="Arial" panose="020B0604020202020204" pitchFamily="34" charset="0"/>
              <a:buChar char="•"/>
              <a:defRPr sz="2000"/>
            </a:lvl3pPr>
            <a:lvl4pPr marL="574675" indent="-117475">
              <a:lnSpc>
                <a:spcPct val="100000"/>
              </a:lnSpc>
              <a:buClr>
                <a:schemeClr val="tx1"/>
              </a:buClr>
              <a:buSzPct val="60000"/>
              <a:buFont typeface="Arial" panose="020B0604020202020204" pitchFamily="34" charset="0"/>
              <a:buChar char="•"/>
              <a:tabLst/>
              <a:defRPr sz="1800"/>
            </a:lvl4pPr>
            <a:lvl5pPr marL="744538" indent="-112713">
              <a:lnSpc>
                <a:spcPct val="100000"/>
              </a:lnSpc>
              <a:buClr>
                <a:schemeClr val="tx1"/>
              </a:buClr>
              <a:buSzPct val="60000"/>
              <a:buFont typeface="Arial" panose="020B0604020202020204" pitchFamily="34" charset="0"/>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ChangeArrowheads="1"/>
          </p:cNvSpPr>
          <p:nvPr userDrawn="1"/>
        </p:nvSpPr>
        <p:spPr bwMode="ltGray">
          <a:xfrm>
            <a:off x="477679" y="4741653"/>
            <a:ext cx="3466792"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a:solidFill>
                  <a:schemeClr val="accent1">
                    <a:lumMod val="75000"/>
                  </a:schemeClr>
                </a:solidFill>
                <a:latin typeface="+mn-lt"/>
                <a:ea typeface="+mn-ea"/>
                <a:cs typeface="CiscoSans Thin"/>
              </a:rPr>
              <a:t>© 2018  Cisco and/or its affiliates. All rights reserved.   Cisco Confidential</a:t>
            </a:r>
          </a:p>
        </p:txBody>
      </p:sp>
    </p:spTree>
    <p:extLst>
      <p:ext uri="{BB962C8B-B14F-4D97-AF65-F5344CB8AC3E}">
        <p14:creationId xmlns:p14="http://schemas.microsoft.com/office/powerpoint/2010/main" val="4040907142"/>
      </p:ext>
    </p:extLst>
  </p:cSld>
  <p:clrMapOvr>
    <a:masterClrMapping/>
  </p:clrMapOvr>
  <p:extLst>
    <p:ext uri="{DCECCB84-F9BA-43D5-87BE-67443E8EF086}">
      <p15:sldGuideLst xmlns:p15="http://schemas.microsoft.com/office/powerpoint/2012/main">
        <p15:guide id="1" orient="horz" pos="1044">
          <p15:clr>
            <a:srgbClr val="FBAE40"/>
          </p15:clr>
        </p15:guide>
        <p15:guide id="2" pos="264">
          <p15:clr>
            <a:srgbClr val="FBAE40"/>
          </p15:clr>
        </p15:guide>
        <p15:guide id="3" orient="horz" pos="2196">
          <p15:clr>
            <a:srgbClr val="FBAE40"/>
          </p15:clr>
        </p15:guide>
        <p15:guide id="4" pos="2675">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3_Half_Page_Text_2 column">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bg1"/>
              </a:solidFill>
              <a:latin typeface="+mj-lt"/>
            </a:endParaRPr>
          </a:p>
        </p:txBody>
      </p:sp>
      <p:sp>
        <p:nvSpPr>
          <p:cNvPr id="3" name="Title Placeholder 5"/>
          <p:cNvSpPr>
            <a:spLocks noGrp="1"/>
          </p:cNvSpPr>
          <p:nvPr>
            <p:ph type="title"/>
          </p:nvPr>
        </p:nvSpPr>
        <p:spPr bwMode="auto">
          <a:xfrm>
            <a:off x="437766" y="510540"/>
            <a:ext cx="3808797" cy="655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t"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lumMod val="75000"/>
                  </a:schemeClr>
                </a:solidFill>
                <a:latin typeface="+mj-lt"/>
                <a:ea typeface="ＭＳ Ｐゴシック" charset="0"/>
                <a:cs typeface="Tipo de letra del sistema Fina" charset="0"/>
              </a:defRPr>
            </a:lvl1pPr>
          </a:lstStyle>
          <a:p>
            <a:pPr lvl="0"/>
            <a:r>
              <a:rPr lang="en-GB"/>
              <a:t>Click to edit Master title style</a:t>
            </a:r>
          </a:p>
        </p:txBody>
      </p:sp>
      <p:sp>
        <p:nvSpPr>
          <p:cNvPr id="6" name="Text Placeholder 5"/>
          <p:cNvSpPr>
            <a:spLocks noGrp="1"/>
          </p:cNvSpPr>
          <p:nvPr>
            <p:ph type="body" sz="quarter" idx="10"/>
          </p:nvPr>
        </p:nvSpPr>
        <p:spPr>
          <a:xfrm>
            <a:off x="5097463" y="510540"/>
            <a:ext cx="3551237" cy="4080510"/>
          </a:xfrm>
          <a:prstGeom prst="rect">
            <a:avLst/>
          </a:prstGeom>
        </p:spPr>
        <p:txBody>
          <a:bodyPr lIns="0" rIns="0"/>
          <a:lstStyle>
            <a:lvl1pPr marL="114300" indent="-114300">
              <a:lnSpc>
                <a:spcPct val="100000"/>
              </a:lnSpc>
              <a:buClr>
                <a:schemeClr val="tx1"/>
              </a:buClr>
              <a:buSzPct val="60000"/>
              <a:defRPr sz="2000"/>
            </a:lvl1pPr>
            <a:lvl2pPr marL="228600" indent="-114300">
              <a:lnSpc>
                <a:spcPct val="100000"/>
              </a:lnSpc>
              <a:buClr>
                <a:schemeClr val="tx1"/>
              </a:buClr>
              <a:buSzPct val="60000"/>
              <a:defRPr sz="2000"/>
            </a:lvl2pPr>
            <a:lvl3pPr marL="342900" indent="-114300">
              <a:lnSpc>
                <a:spcPct val="100000"/>
              </a:lnSpc>
              <a:buClr>
                <a:schemeClr val="tx1"/>
              </a:buClr>
              <a:buSzPct val="60000"/>
              <a:defRPr sz="1800"/>
            </a:lvl3pPr>
            <a:lvl4pPr marL="457200" indent="-123825">
              <a:lnSpc>
                <a:spcPct val="100000"/>
              </a:lnSpc>
              <a:buClr>
                <a:schemeClr val="tx1"/>
              </a:buClr>
              <a:buSzPct val="60000"/>
              <a:defRPr sz="1600"/>
            </a:lvl4pPr>
            <a:lvl5pPr marL="574675" indent="-117475">
              <a:lnSpc>
                <a:spcPct val="100000"/>
              </a:lnSpc>
              <a:buClr>
                <a:schemeClr val="tx1"/>
              </a:buClr>
              <a:buSzPct val="60000"/>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1"/>
          </p:nvPr>
        </p:nvSpPr>
        <p:spPr>
          <a:xfrm>
            <a:off x="437766" y="1659842"/>
            <a:ext cx="3808797" cy="2931208"/>
          </a:xfrm>
          <a:prstGeom prst="rect">
            <a:avLst/>
          </a:prstGeom>
        </p:spPr>
        <p:txBody>
          <a:bodyPr/>
          <a:lstStyle>
            <a:lvl1pPr marL="114300" indent="-114300">
              <a:buClr>
                <a:schemeClr val="tx2"/>
              </a:buClr>
              <a:buSzPct val="60000"/>
              <a:defRPr lang="en-US" sz="2000" kern="1200" dirty="0" smtClean="0">
                <a:solidFill>
                  <a:schemeClr val="bg1">
                    <a:lumMod val="75000"/>
                  </a:schemeClr>
                </a:solidFill>
                <a:latin typeface="+mn-lt"/>
                <a:ea typeface="ＭＳ Ｐゴシック" charset="0"/>
                <a:cs typeface="CiscoSans"/>
              </a:defRPr>
            </a:lvl1pPr>
            <a:lvl2pPr marL="228600" indent="-114300">
              <a:buClr>
                <a:schemeClr val="tx2"/>
              </a:buClr>
              <a:buSzPct val="60000"/>
              <a:defRPr sz="2000">
                <a:solidFill>
                  <a:schemeClr val="bg1">
                    <a:lumMod val="75000"/>
                  </a:schemeClr>
                </a:solidFill>
              </a:defRPr>
            </a:lvl2pPr>
            <a:lvl3pPr marL="342900" indent="-114300">
              <a:buClr>
                <a:schemeClr val="tx2"/>
              </a:buClr>
              <a:buSzPct val="60000"/>
              <a:defRPr sz="1800">
                <a:solidFill>
                  <a:schemeClr val="bg1">
                    <a:lumMod val="75000"/>
                  </a:schemeClr>
                </a:solidFill>
              </a:defRPr>
            </a:lvl3pPr>
            <a:lvl4pPr marL="457200" indent="-123825">
              <a:buClr>
                <a:schemeClr val="tx2"/>
              </a:buClr>
              <a:buSzPct val="60000"/>
              <a:defRPr sz="1600">
                <a:solidFill>
                  <a:schemeClr val="bg1">
                    <a:lumMod val="75000"/>
                  </a:schemeClr>
                </a:solidFill>
              </a:defRPr>
            </a:lvl4pPr>
            <a:lvl5pPr marL="574675" indent="-117475">
              <a:buClr>
                <a:schemeClr val="tx2"/>
              </a:buClr>
              <a:buSzPct val="60000"/>
              <a:defRPr sz="1600">
                <a:solidFill>
                  <a:schemeClr val="bg1">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4"/>
          <p:cNvSpPr>
            <a:spLocks noChangeArrowheads="1"/>
          </p:cNvSpPr>
          <p:nvPr userDrawn="1"/>
        </p:nvSpPr>
        <p:spPr bwMode="ltGray">
          <a:xfrm>
            <a:off x="477678" y="4741653"/>
            <a:ext cx="3359215"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a:solidFill>
                  <a:schemeClr val="accent1">
                    <a:lumMod val="75000"/>
                  </a:schemeClr>
                </a:solidFill>
                <a:latin typeface="+mn-lt"/>
                <a:ea typeface="+mn-ea"/>
                <a:cs typeface="CiscoSans Thin"/>
              </a:rPr>
              <a:t>© 2018  Cisco and/or its affiliates. All rights reserved.   Cisco Confidential</a:t>
            </a:r>
          </a:p>
        </p:txBody>
      </p:sp>
    </p:spTree>
    <p:extLst>
      <p:ext uri="{BB962C8B-B14F-4D97-AF65-F5344CB8AC3E}">
        <p14:creationId xmlns:p14="http://schemas.microsoft.com/office/powerpoint/2010/main" val="3909784021"/>
      </p:ext>
    </p:extLst>
  </p:cSld>
  <p:clrMapOvr>
    <a:masterClrMapping/>
  </p:clrMapOvr>
  <p:extLst>
    <p:ext uri="{DCECCB84-F9BA-43D5-87BE-67443E8EF086}">
      <p15:sldGuideLst xmlns:p15="http://schemas.microsoft.com/office/powerpoint/2012/main">
        <p15:guide id="4" pos="2675">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4_Half_Page_Picture_Caption">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lumMod val="75000"/>
                  </a:schemeClr>
                </a:solidFill>
                <a:latin typeface="+mj-lt"/>
                <a:ea typeface="ＭＳ Ｐゴシック" charset="0"/>
                <a:cs typeface="Tipo de letra del sistema Fina" charset="0"/>
              </a:defRPr>
            </a:lvl1pPr>
          </a:lstStyle>
          <a:p>
            <a:pPr lvl="0"/>
            <a:r>
              <a:rPr lang="en-GB"/>
              <a:t>Click to edit Master title style</a:t>
            </a:r>
          </a:p>
        </p:txBody>
      </p:sp>
      <p:sp>
        <p:nvSpPr>
          <p:cNvPr id="7" name="Picture Placeholder 6"/>
          <p:cNvSpPr>
            <a:spLocks noGrp="1"/>
          </p:cNvSpPr>
          <p:nvPr>
            <p:ph type="pic" sz="quarter" idx="10"/>
          </p:nvPr>
        </p:nvSpPr>
        <p:spPr>
          <a:xfrm>
            <a:off x="5089525" y="531813"/>
            <a:ext cx="3559175" cy="3364846"/>
          </a:xfrm>
          <a:prstGeom prst="rect">
            <a:avLst/>
          </a:prstGeom>
        </p:spPr>
        <p:txBody>
          <a:bodyPr anchor="ctr" anchorCtr="0"/>
          <a:lstStyle>
            <a:lvl1pPr marL="0" indent="0" algn="ctr">
              <a:buNone/>
              <a:defRPr/>
            </a:lvl1pPr>
          </a:lstStyle>
          <a:p>
            <a:endParaRPr lang="en-US"/>
          </a:p>
        </p:txBody>
      </p:sp>
      <p:sp>
        <p:nvSpPr>
          <p:cNvPr id="9" name="Text Placeholder 8"/>
          <p:cNvSpPr>
            <a:spLocks noGrp="1"/>
          </p:cNvSpPr>
          <p:nvPr>
            <p:ph type="body" sz="quarter" idx="11"/>
          </p:nvPr>
        </p:nvSpPr>
        <p:spPr>
          <a:xfrm>
            <a:off x="5089525" y="4062350"/>
            <a:ext cx="3559175" cy="525145"/>
          </a:xfrm>
          <a:prstGeom prst="rect">
            <a:avLst/>
          </a:prstGeom>
        </p:spPr>
        <p:txBody>
          <a:bodyPr lIns="0" tIns="0" rIns="0" bIns="0"/>
          <a:lstStyle>
            <a:lvl1pPr marL="0" indent="0">
              <a:buNone/>
              <a:defRPr sz="1400"/>
            </a:lvl1pPr>
          </a:lstStyle>
          <a:p>
            <a:pPr lvl="0"/>
            <a:r>
              <a:rPr lang="en-US"/>
              <a:t>Click to edit Master text styles</a:t>
            </a:r>
          </a:p>
        </p:txBody>
      </p:sp>
      <p:sp>
        <p:nvSpPr>
          <p:cNvPr id="10" name="Rectangle 4"/>
          <p:cNvSpPr>
            <a:spLocks noChangeArrowheads="1"/>
          </p:cNvSpPr>
          <p:nvPr userDrawn="1"/>
        </p:nvSpPr>
        <p:spPr bwMode="ltGray">
          <a:xfrm>
            <a:off x="477679" y="4741653"/>
            <a:ext cx="2863168"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a:solidFill>
                  <a:schemeClr val="accent1">
                    <a:lumMod val="75000"/>
                  </a:schemeClr>
                </a:solidFill>
                <a:latin typeface="+mn-lt"/>
                <a:ea typeface="+mn-ea"/>
                <a:cs typeface="CiscoSans Thin"/>
              </a:rPr>
              <a:t>© 2018  Cisco and/or its affiliates. All rights reserved.   Cisco Confidential</a:t>
            </a:r>
          </a:p>
        </p:txBody>
      </p:sp>
    </p:spTree>
    <p:extLst>
      <p:ext uri="{BB962C8B-B14F-4D97-AF65-F5344CB8AC3E}">
        <p14:creationId xmlns:p14="http://schemas.microsoft.com/office/powerpoint/2010/main" val="3097529429"/>
      </p:ext>
    </p:extLst>
  </p:cSld>
  <p:clrMapOvr>
    <a:masterClrMapping/>
  </p:clrMapOvr>
  <p:extLst>
    <p:ext uri="{DCECCB84-F9BA-43D5-87BE-67443E8EF086}">
      <p15:sldGuideLst xmlns:p15="http://schemas.microsoft.com/office/powerpoint/2012/main">
        <p15:guide id="1" orient="horz" pos="1044">
          <p15:clr>
            <a:srgbClr val="FBAE40"/>
          </p15:clr>
        </p15:guide>
        <p15:guide id="2" pos="26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5_Half_Page_Picture">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2"/>
              </a:solidFill>
            </a:endParaRPr>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lumMod val="75000"/>
                  </a:schemeClr>
                </a:solidFill>
                <a:latin typeface="+mj-lt"/>
                <a:ea typeface="ＭＳ Ｐゴシック" charset="0"/>
                <a:cs typeface="Tipo de letra del sistema Fina" charset="0"/>
              </a:defRPr>
            </a:lvl1pPr>
          </a:lstStyle>
          <a:p>
            <a:pPr lvl="0"/>
            <a:r>
              <a:rPr lang="en-GB"/>
              <a:t>Click to edit Master title style</a:t>
            </a:r>
          </a:p>
        </p:txBody>
      </p:sp>
      <p:sp>
        <p:nvSpPr>
          <p:cNvPr id="7" name="Picture Placeholder 6"/>
          <p:cNvSpPr>
            <a:spLocks noGrp="1"/>
          </p:cNvSpPr>
          <p:nvPr>
            <p:ph type="pic" sz="quarter" idx="10"/>
          </p:nvPr>
        </p:nvSpPr>
        <p:spPr>
          <a:xfrm>
            <a:off x="5089525" y="531813"/>
            <a:ext cx="3559175" cy="4059236"/>
          </a:xfrm>
          <a:prstGeom prst="rect">
            <a:avLst/>
          </a:prstGeom>
        </p:spPr>
        <p:txBody>
          <a:bodyPr anchor="ctr" anchorCtr="0"/>
          <a:lstStyle>
            <a:lvl1pPr marL="0" indent="0" algn="ctr">
              <a:buNone/>
              <a:defRPr/>
            </a:lvl1pPr>
          </a:lstStyle>
          <a:p>
            <a:endParaRPr lang="en-US"/>
          </a:p>
        </p:txBody>
      </p:sp>
      <p:sp>
        <p:nvSpPr>
          <p:cNvPr id="8" name="Rectangle 4"/>
          <p:cNvSpPr>
            <a:spLocks noChangeArrowheads="1"/>
          </p:cNvSpPr>
          <p:nvPr userDrawn="1"/>
        </p:nvSpPr>
        <p:spPr bwMode="ltGray">
          <a:xfrm>
            <a:off x="477679" y="4741653"/>
            <a:ext cx="3263592"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a:solidFill>
                  <a:schemeClr val="accent1">
                    <a:lumMod val="75000"/>
                  </a:schemeClr>
                </a:solidFill>
                <a:latin typeface="+mn-lt"/>
                <a:ea typeface="+mn-ea"/>
                <a:cs typeface="CiscoSans Thin"/>
              </a:rPr>
              <a:t>© 2018  Cisco and/or its affiliates. All rights reserved.   Cisco Confidential</a:t>
            </a:r>
          </a:p>
        </p:txBody>
      </p:sp>
    </p:spTree>
    <p:extLst>
      <p:ext uri="{BB962C8B-B14F-4D97-AF65-F5344CB8AC3E}">
        <p14:creationId xmlns:p14="http://schemas.microsoft.com/office/powerpoint/2010/main" val="2752733251"/>
      </p:ext>
    </p:extLst>
  </p:cSld>
  <p:clrMapOvr>
    <a:masterClrMapping/>
  </p:clrMapOvr>
  <p:extLst>
    <p:ext uri="{DCECCB84-F9BA-43D5-87BE-67443E8EF086}">
      <p15:sldGuideLst xmlns:p15="http://schemas.microsoft.com/office/powerpoint/2012/main">
        <p15:guide id="1" orient="horz" pos="1044">
          <p15:clr>
            <a:srgbClr val="FBAE40"/>
          </p15:clr>
        </p15:guide>
        <p15:guide id="2" pos="26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6_Half_Page_Headline Only">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bg1"/>
              </a:solidFill>
            </a:endParaRPr>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lumMod val="75000"/>
                  </a:schemeClr>
                </a:solidFill>
                <a:latin typeface="+mj-lt"/>
                <a:ea typeface="ＭＳ Ｐゴシック" charset="0"/>
                <a:cs typeface="Tipo de letra del sistema Fina" charset="0"/>
              </a:defRPr>
            </a:lvl1pPr>
          </a:lstStyle>
          <a:p>
            <a:pPr lvl="0"/>
            <a:r>
              <a:rPr lang="en-GB"/>
              <a:t>Click to edit Master title style</a:t>
            </a:r>
          </a:p>
        </p:txBody>
      </p:sp>
      <p:sp>
        <p:nvSpPr>
          <p:cNvPr id="8" name="Rectangle 4"/>
          <p:cNvSpPr>
            <a:spLocks noChangeArrowheads="1"/>
          </p:cNvSpPr>
          <p:nvPr userDrawn="1"/>
        </p:nvSpPr>
        <p:spPr bwMode="ltGray">
          <a:xfrm>
            <a:off x="477678" y="4741653"/>
            <a:ext cx="2946839"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a:solidFill>
                  <a:schemeClr val="accent1">
                    <a:lumMod val="75000"/>
                  </a:schemeClr>
                </a:solidFill>
                <a:latin typeface="+mn-lt"/>
                <a:ea typeface="+mn-ea"/>
                <a:cs typeface="CiscoSans Thin"/>
              </a:rPr>
              <a:t>© 2018  Cisco and/or its affiliates. All rights reserved.   Cisco Confidential</a:t>
            </a:r>
          </a:p>
        </p:txBody>
      </p:sp>
    </p:spTree>
    <p:extLst>
      <p:ext uri="{BB962C8B-B14F-4D97-AF65-F5344CB8AC3E}">
        <p14:creationId xmlns:p14="http://schemas.microsoft.com/office/powerpoint/2010/main" val="2938096097"/>
      </p:ext>
    </p:extLst>
  </p:cSld>
  <p:clrMapOvr>
    <a:masterClrMapping/>
  </p:clrMapOvr>
  <p:extLst>
    <p:ext uri="{DCECCB84-F9BA-43D5-87BE-67443E8EF086}">
      <p15:sldGuideLst xmlns:p15="http://schemas.microsoft.com/office/powerpoint/2012/main">
        <p15:guide id="1" orient="horz" pos="104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7_Half_Page_Picture_Full">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lumMod val="75000"/>
                  </a:schemeClr>
                </a:solidFill>
                <a:latin typeface="+mj-lt"/>
                <a:ea typeface="ＭＳ Ｐゴシック" charset="0"/>
                <a:cs typeface="Tipo de letra del sistema Fina" charset="0"/>
              </a:defRPr>
            </a:lvl1pPr>
          </a:lstStyle>
          <a:p>
            <a:pPr lvl="0"/>
            <a:r>
              <a:rPr lang="en-GB"/>
              <a:t>Click to edit Master title style</a:t>
            </a:r>
          </a:p>
        </p:txBody>
      </p:sp>
      <p:sp>
        <p:nvSpPr>
          <p:cNvPr id="7" name="Picture Placeholder 6"/>
          <p:cNvSpPr>
            <a:spLocks noGrp="1"/>
          </p:cNvSpPr>
          <p:nvPr>
            <p:ph type="pic" sz="quarter" idx="10"/>
          </p:nvPr>
        </p:nvSpPr>
        <p:spPr>
          <a:xfrm>
            <a:off x="4580092" y="0"/>
            <a:ext cx="4563907" cy="5143500"/>
          </a:xfrm>
          <a:prstGeom prst="rect">
            <a:avLst/>
          </a:prstGeom>
        </p:spPr>
        <p:txBody>
          <a:bodyPr anchor="ctr" anchorCtr="0"/>
          <a:lstStyle>
            <a:lvl1pPr marL="0" indent="0" algn="ctr">
              <a:buNone/>
              <a:defRPr/>
            </a:lvl1pPr>
          </a:lstStyle>
          <a:p>
            <a:endParaRPr lang="en-US"/>
          </a:p>
        </p:txBody>
      </p:sp>
      <p:sp>
        <p:nvSpPr>
          <p:cNvPr id="8" name="Rectangle 4"/>
          <p:cNvSpPr>
            <a:spLocks noChangeArrowheads="1"/>
          </p:cNvSpPr>
          <p:nvPr userDrawn="1"/>
        </p:nvSpPr>
        <p:spPr bwMode="ltGray">
          <a:xfrm>
            <a:off x="477679" y="4741653"/>
            <a:ext cx="3299450"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a:solidFill>
                  <a:schemeClr val="accent1">
                    <a:lumMod val="75000"/>
                  </a:schemeClr>
                </a:solidFill>
                <a:latin typeface="+mn-lt"/>
                <a:ea typeface="+mn-ea"/>
                <a:cs typeface="CiscoSans Thin"/>
              </a:rPr>
              <a:t>© 2018  Cisco and/or its affiliates. All rights reserved.   Cisco Confidential</a:t>
            </a:r>
          </a:p>
        </p:txBody>
      </p:sp>
    </p:spTree>
    <p:extLst>
      <p:ext uri="{BB962C8B-B14F-4D97-AF65-F5344CB8AC3E}">
        <p14:creationId xmlns:p14="http://schemas.microsoft.com/office/powerpoint/2010/main" val="559697452"/>
      </p:ext>
    </p:extLst>
  </p:cSld>
  <p:clrMapOvr>
    <a:masterClrMapping/>
  </p:clrMapOvr>
  <p:extLst>
    <p:ext uri="{DCECCB84-F9BA-43D5-87BE-67443E8EF086}">
      <p15:sldGuideLst xmlns:p15="http://schemas.microsoft.com/office/powerpoint/2012/main">
        <p15:guide id="1" orient="horz" pos="104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8_Half_Page_Chart">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lumMod val="75000"/>
                  </a:schemeClr>
                </a:solidFill>
                <a:latin typeface="+mj-lt"/>
                <a:ea typeface="ＭＳ Ｐゴシック" charset="0"/>
                <a:cs typeface="Tipo de letra del sistema Fina" charset="0"/>
              </a:defRPr>
            </a:lvl1pPr>
          </a:lstStyle>
          <a:p>
            <a:pPr lvl="0"/>
            <a:r>
              <a:rPr lang="en-GB"/>
              <a:t>Click to edit Master title style</a:t>
            </a:r>
          </a:p>
        </p:txBody>
      </p:sp>
      <p:sp>
        <p:nvSpPr>
          <p:cNvPr id="6" name="Chart Placeholder 5"/>
          <p:cNvSpPr>
            <a:spLocks noGrp="1"/>
          </p:cNvSpPr>
          <p:nvPr>
            <p:ph type="chart" sz="quarter" idx="10"/>
          </p:nvPr>
        </p:nvSpPr>
        <p:spPr>
          <a:xfrm>
            <a:off x="5089525" y="503238"/>
            <a:ext cx="3559175" cy="4087812"/>
          </a:xfrm>
          <a:prstGeom prst="rect">
            <a:avLst/>
          </a:prstGeom>
        </p:spPr>
        <p:txBody>
          <a:bodyPr anchor="ctr" anchorCtr="0"/>
          <a:lstStyle>
            <a:lvl1pPr marL="0" indent="0" algn="ctr">
              <a:buNone/>
              <a:defRPr/>
            </a:lvl1pPr>
          </a:lstStyle>
          <a:p>
            <a:endParaRPr lang="en-US"/>
          </a:p>
        </p:txBody>
      </p:sp>
      <p:sp>
        <p:nvSpPr>
          <p:cNvPr id="8" name="Rectangle 4"/>
          <p:cNvSpPr>
            <a:spLocks noChangeArrowheads="1"/>
          </p:cNvSpPr>
          <p:nvPr userDrawn="1"/>
        </p:nvSpPr>
        <p:spPr bwMode="ltGray">
          <a:xfrm>
            <a:off x="477678" y="4741653"/>
            <a:ext cx="3179921"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a:solidFill>
                  <a:schemeClr val="accent1">
                    <a:lumMod val="75000"/>
                  </a:schemeClr>
                </a:solidFill>
                <a:latin typeface="+mn-lt"/>
                <a:ea typeface="+mn-ea"/>
                <a:cs typeface="CiscoSans Thin"/>
              </a:rPr>
              <a:t>© 2018  Cisco and/or its affiliates. All rights reserved.   Cisco Confidential</a:t>
            </a:r>
          </a:p>
        </p:txBody>
      </p:sp>
    </p:spTree>
    <p:extLst>
      <p:ext uri="{BB962C8B-B14F-4D97-AF65-F5344CB8AC3E}">
        <p14:creationId xmlns:p14="http://schemas.microsoft.com/office/powerpoint/2010/main" val="4174227277"/>
      </p:ext>
    </p:extLst>
  </p:cSld>
  <p:clrMapOvr>
    <a:masterClrMapping/>
  </p:clrMapOvr>
  <p:extLst>
    <p:ext uri="{DCECCB84-F9BA-43D5-87BE-67443E8EF086}">
      <p15:sldGuideLst xmlns:p15="http://schemas.microsoft.com/office/powerpoint/2012/main">
        <p15:guide id="3" orient="horz" pos="2196">
          <p15:clr>
            <a:srgbClr val="FBAE40"/>
          </p15:clr>
        </p15:guide>
        <p15:guide id="4" pos="2675">
          <p15:clr>
            <a:srgbClr val="FBAE40"/>
          </p15:clr>
        </p15:guide>
        <p15:guide id="7" pos="3206">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9_Half_Page_Table">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lumMod val="75000"/>
                  </a:schemeClr>
                </a:solidFill>
                <a:latin typeface="+mj-lt"/>
                <a:ea typeface="ＭＳ Ｐゴシック" charset="0"/>
                <a:cs typeface="Tipo de letra del sistema Fina" charset="0"/>
              </a:defRPr>
            </a:lvl1pPr>
          </a:lstStyle>
          <a:p>
            <a:pPr lvl="0"/>
            <a:r>
              <a:rPr lang="en-GB"/>
              <a:t>Click to edit Master title style</a:t>
            </a:r>
          </a:p>
        </p:txBody>
      </p:sp>
      <p:sp>
        <p:nvSpPr>
          <p:cNvPr id="7" name="Table Placeholder 6"/>
          <p:cNvSpPr>
            <a:spLocks noGrp="1"/>
          </p:cNvSpPr>
          <p:nvPr>
            <p:ph type="tbl" sz="quarter" idx="10"/>
          </p:nvPr>
        </p:nvSpPr>
        <p:spPr>
          <a:xfrm>
            <a:off x="5089525" y="503238"/>
            <a:ext cx="3559175" cy="4087812"/>
          </a:xfrm>
          <a:prstGeom prst="rect">
            <a:avLst/>
          </a:prstGeom>
        </p:spPr>
        <p:txBody>
          <a:bodyPr anchor="ctr" anchorCtr="0"/>
          <a:lstStyle>
            <a:lvl1pPr marL="0" indent="0" algn="ctr">
              <a:buNone/>
              <a:defRPr/>
            </a:lvl1pPr>
          </a:lstStyle>
          <a:p>
            <a:endParaRPr lang="en-US"/>
          </a:p>
        </p:txBody>
      </p:sp>
      <p:sp>
        <p:nvSpPr>
          <p:cNvPr id="8" name="Rectangle 4"/>
          <p:cNvSpPr>
            <a:spLocks noChangeArrowheads="1"/>
          </p:cNvSpPr>
          <p:nvPr userDrawn="1"/>
        </p:nvSpPr>
        <p:spPr bwMode="ltGray">
          <a:xfrm>
            <a:off x="477678" y="4741653"/>
            <a:ext cx="3407027"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a:solidFill>
                  <a:schemeClr val="accent1">
                    <a:lumMod val="75000"/>
                  </a:schemeClr>
                </a:solidFill>
                <a:latin typeface="+mn-lt"/>
                <a:ea typeface="+mn-ea"/>
                <a:cs typeface="CiscoSans Thin"/>
              </a:rPr>
              <a:t>© 2018  Cisco and/or its affiliates. All rights reserved.   Cisco Confidential</a:t>
            </a:r>
          </a:p>
        </p:txBody>
      </p:sp>
    </p:spTree>
    <p:extLst>
      <p:ext uri="{BB962C8B-B14F-4D97-AF65-F5344CB8AC3E}">
        <p14:creationId xmlns:p14="http://schemas.microsoft.com/office/powerpoint/2010/main" val="4043999781"/>
      </p:ext>
    </p:extLst>
  </p:cSld>
  <p:clrMapOvr>
    <a:masterClrMapping/>
  </p:clrMapOvr>
  <p:extLst>
    <p:ext uri="{DCECCB84-F9BA-43D5-87BE-67443E8EF086}">
      <p15:sldGuideLst xmlns:p15="http://schemas.microsoft.com/office/powerpoint/2012/main">
        <p15:guide id="1" orient="horz" pos="1044">
          <p15:clr>
            <a:srgbClr val="FBAE40"/>
          </p15:clr>
        </p15:guide>
        <p15:guide id="3" orient="horz" pos="2196">
          <p15:clr>
            <a:srgbClr val="FBAE40"/>
          </p15:clr>
        </p15:guide>
        <p15:guide id="4" pos="2675">
          <p15:clr>
            <a:srgbClr val="FBAE40"/>
          </p15:clr>
        </p15:guide>
        <p15:guide id="7" pos="3206">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6"/>
          <p:cNvSpPr>
            <a:spLocks noChangeAspect="1" noEditPoints="1"/>
          </p:cNvSpPr>
          <p:nvPr userDrawn="1"/>
        </p:nvSpPr>
        <p:spPr bwMode="auto">
          <a:xfrm>
            <a:off x="3762994" y="2129076"/>
            <a:ext cx="1618012" cy="859571"/>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bg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1008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7348" cy="5143500"/>
          </a:xfrm>
          <a:prstGeom prst="rect">
            <a:avLst/>
          </a:prstGeom>
        </p:spPr>
        <p:txBody>
          <a:bodyPr vert="horz" lIns="91420" tIns="45710" rIns="91420" bIns="45710"/>
          <a:lstStyle>
            <a:lvl1pPr marL="0" indent="0" algn="ctr">
              <a:buNone/>
              <a:defRPr sz="2200" baseline="0">
                <a:solidFill>
                  <a:schemeClr val="tx1"/>
                </a:solidFill>
                <a:latin typeface="+mj-lt"/>
                <a:cs typeface="CiscoSans ExtraLight"/>
              </a:defRPr>
            </a:lvl1pPr>
          </a:lstStyle>
          <a:p>
            <a:pPr lvl="0"/>
            <a:r>
              <a:rPr lang="en-US" noProof="0"/>
              <a:t>Click icon to add picture</a:t>
            </a:r>
          </a:p>
        </p:txBody>
      </p:sp>
    </p:spTree>
    <p:extLst>
      <p:ext uri="{BB962C8B-B14F-4D97-AF65-F5344CB8AC3E}">
        <p14:creationId xmlns:p14="http://schemas.microsoft.com/office/powerpoint/2010/main" val="2230052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Full bleed photo">
    <p:bg>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90932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mj-lt"/>
            </a:endParaRPr>
          </a:p>
        </p:txBody>
      </p:sp>
      <p:sp>
        <p:nvSpPr>
          <p:cNvPr id="5" name="Rectangle 4"/>
          <p:cNvSpPr>
            <a:spLocks noChangeArrowheads="1"/>
          </p:cNvSpPr>
          <p:nvPr userDrawn="1"/>
        </p:nvSpPr>
        <p:spPr bwMode="ltGray">
          <a:xfrm>
            <a:off x="477679" y="4741653"/>
            <a:ext cx="3466792"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a:solidFill>
                  <a:schemeClr val="accent1">
                    <a:lumMod val="75000"/>
                  </a:schemeClr>
                </a:solidFill>
                <a:latin typeface="+mn-lt"/>
                <a:ea typeface="+mn-ea"/>
                <a:cs typeface="CiscoSans Thin"/>
              </a:rPr>
              <a:t>© 2017  Cisco and/or its affiliates. All rights reserved.   Cisco Confidential</a:t>
            </a:r>
          </a:p>
        </p:txBody>
      </p:sp>
      <p:sp>
        <p:nvSpPr>
          <p:cNvPr id="3" name="Picture Placeholder 2"/>
          <p:cNvSpPr>
            <a:spLocks noGrp="1"/>
          </p:cNvSpPr>
          <p:nvPr>
            <p:ph type="pic" sz="quarter" idx="10"/>
          </p:nvPr>
        </p:nvSpPr>
        <p:spPr>
          <a:xfrm>
            <a:off x="308012" y="240631"/>
            <a:ext cx="8480388" cy="4266646"/>
          </a:xfrm>
          <a:prstGeom prst="rect">
            <a:avLst/>
          </a:prstGeom>
          <a:solidFill>
            <a:schemeClr val="bg2"/>
          </a:solidFill>
        </p:spPr>
        <p:txBody>
          <a:bodyPr vert="horz" lIns="91424" tIns="45712" rIns="91424" bIns="45712"/>
          <a:lstStyle>
            <a:lvl1pPr marL="0" indent="0" algn="ctr">
              <a:buNone/>
              <a:defRPr sz="1500" baseline="0">
                <a:solidFill>
                  <a:schemeClr val="tx1"/>
                </a:solidFill>
                <a:latin typeface="+mj-lt"/>
                <a:cs typeface="CiscoSans ExtraLight"/>
              </a:defRPr>
            </a:lvl1pPr>
          </a:lstStyle>
          <a:p>
            <a:pPr lvl="0"/>
            <a:r>
              <a:rPr lang="en-US" noProof="0"/>
              <a:t>Click icon to add picture</a:t>
            </a:r>
          </a:p>
        </p:txBody>
      </p:sp>
    </p:spTree>
    <p:extLst>
      <p:ext uri="{BB962C8B-B14F-4D97-AF65-F5344CB8AC3E}">
        <p14:creationId xmlns:p14="http://schemas.microsoft.com/office/powerpoint/2010/main" val="1714079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theme" Target="../theme/theme2.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18" Type="http://schemas.openxmlformats.org/officeDocument/2006/relationships/slideLayout" Target="../slideLayouts/slideLayout72.xml"/><Relationship Id="rId26" Type="http://schemas.openxmlformats.org/officeDocument/2006/relationships/theme" Target="../theme/theme3.xml"/><Relationship Id="rId3" Type="http://schemas.openxmlformats.org/officeDocument/2006/relationships/slideLayout" Target="../slideLayouts/slideLayout57.xml"/><Relationship Id="rId21" Type="http://schemas.openxmlformats.org/officeDocument/2006/relationships/slideLayout" Target="../slideLayouts/slideLayout75.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slideLayout" Target="../slideLayouts/slideLayout71.xml"/><Relationship Id="rId25" Type="http://schemas.openxmlformats.org/officeDocument/2006/relationships/slideLayout" Target="../slideLayouts/slideLayout79.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20" Type="http://schemas.openxmlformats.org/officeDocument/2006/relationships/slideLayout" Target="../slideLayouts/slideLayout74.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24" Type="http://schemas.openxmlformats.org/officeDocument/2006/relationships/slideLayout" Target="../slideLayouts/slideLayout78.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23" Type="http://schemas.openxmlformats.org/officeDocument/2006/relationships/slideLayout" Target="../slideLayouts/slideLayout77.xml"/><Relationship Id="rId10" Type="http://schemas.openxmlformats.org/officeDocument/2006/relationships/slideLayout" Target="../slideLayouts/slideLayout64.xml"/><Relationship Id="rId19" Type="http://schemas.openxmlformats.org/officeDocument/2006/relationships/slideLayout" Target="../slideLayouts/slideLayout73.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 Id="rId22"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p>
            <a:pPr lvl="0"/>
            <a:r>
              <a:rPr lang="en-GB"/>
              <a:t>Title Goes Here</a:t>
            </a:r>
          </a:p>
        </p:txBody>
      </p:sp>
      <p:sp>
        <p:nvSpPr>
          <p:cNvPr id="13" name="Rectangle 4"/>
          <p:cNvSpPr>
            <a:spLocks noChangeArrowheads="1"/>
          </p:cNvSpPr>
          <p:nvPr userDrawn="1"/>
        </p:nvSpPr>
        <p:spPr bwMode="ltGray">
          <a:xfrm>
            <a:off x="477679" y="4741653"/>
            <a:ext cx="3401050"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spc="20" baseline="0">
                <a:solidFill>
                  <a:schemeClr val="bg2">
                    <a:lumMod val="65000"/>
                  </a:schemeClr>
                </a:solidFill>
                <a:latin typeface="+mn-lt"/>
                <a:ea typeface="+mn-ea"/>
                <a:cs typeface="CiscoSans Thin"/>
              </a:rPr>
              <a:t>© 2017  Cisco and/or its affiliates. All rights reserved.   Cisco Confidential</a:t>
            </a:r>
          </a:p>
        </p:txBody>
      </p:sp>
    </p:spTree>
  </p:cSld>
  <p:clrMap bg1="lt1" tx1="dk1" bg2="lt2" tx2="dk2" accent1="accent1" accent2="accent2" accent3="accent3" accent4="accent4" accent5="accent5" accent6="accent6" hlink="hlink" folHlink="folHlink"/>
  <p:sldLayoutIdLst>
    <p:sldLayoutId id="2147483874" r:id="rId1"/>
    <p:sldLayoutId id="2147483876" r:id="rId2"/>
    <p:sldLayoutId id="2147484013" r:id="rId3"/>
    <p:sldLayoutId id="2147483982" r:id="rId4"/>
    <p:sldLayoutId id="2147484014" r:id="rId5"/>
    <p:sldLayoutId id="2147483978" r:id="rId6"/>
    <p:sldLayoutId id="2147483979" r:id="rId7"/>
    <p:sldLayoutId id="2147483980" r:id="rId8"/>
    <p:sldLayoutId id="2147483981" r:id="rId9"/>
    <p:sldLayoutId id="2147483879" r:id="rId10"/>
    <p:sldLayoutId id="2147483976" r:id="rId11"/>
    <p:sldLayoutId id="2147483885" r:id="rId12"/>
    <p:sldLayoutId id="2147484011" r:id="rId13"/>
    <p:sldLayoutId id="2147483985" r:id="rId14"/>
    <p:sldLayoutId id="2147483986" r:id="rId15"/>
    <p:sldLayoutId id="2147484012" r:id="rId16"/>
    <p:sldLayoutId id="2147483969" r:id="rId17"/>
    <p:sldLayoutId id="2147483968" r:id="rId18"/>
    <p:sldLayoutId id="2147483973" r:id="rId19"/>
    <p:sldLayoutId id="2147483967" r:id="rId20"/>
    <p:sldLayoutId id="2147483970" r:id="rId21"/>
    <p:sldLayoutId id="2147483987" r:id="rId22"/>
    <p:sldLayoutId id="2147483983" r:id="rId23"/>
    <p:sldLayoutId id="2147483971" r:id="rId24"/>
    <p:sldLayoutId id="2147483972" r:id="rId25"/>
    <p:sldLayoutId id="2147483897" r:id="rId26"/>
    <p:sldLayoutId id="2147484084" r:id="rId27"/>
    <p:sldLayoutId id="2147484086" r:id="rId28"/>
    <p:sldLayoutId id="2147484087" r:id="rId29"/>
  </p:sldLayoutIdLst>
  <p:txStyles>
    <p:titleStyle>
      <a:lvl1pPr algn="l" defTabSz="684213" rtl="0" eaLnBrk="1" fontAlgn="base" hangingPunct="1">
        <a:lnSpc>
          <a:spcPct val="80000"/>
        </a:lnSpc>
        <a:spcBef>
          <a:spcPct val="0"/>
        </a:spcBef>
        <a:spcAft>
          <a:spcPct val="0"/>
        </a:spcAft>
        <a:defRPr lang="en-US" sz="2800" b="0" i="0" u="none" kern="1200" dirty="0">
          <a:solidFill>
            <a:schemeClr val="tx2"/>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92" userDrawn="1">
          <p15:clr>
            <a:srgbClr val="F26B43"/>
          </p15:clr>
        </p15:guide>
        <p15:guide id="2" pos="336" userDrawn="1">
          <p15:clr>
            <a:srgbClr val="F26B43"/>
          </p15:clr>
        </p15:guide>
        <p15:guide id="3" pos="5448" userDrawn="1">
          <p15:clr>
            <a:srgbClr val="F26B43"/>
          </p15:clr>
        </p15:guide>
        <p15:guide id="4" orient="horz" pos="757" userDrawn="1">
          <p15:clr>
            <a:srgbClr val="F26B43"/>
          </p15:clr>
        </p15:guide>
        <p15:guide id="5" orient="horz" pos="335" userDrawn="1">
          <p15:clr>
            <a:srgbClr val="F26B43"/>
          </p15:clr>
        </p15:guide>
        <p15:guide id="6" pos="2876" userDrawn="1">
          <p15:clr>
            <a:srgbClr val="F26B43"/>
          </p15:clr>
        </p15:guide>
        <p15:guide id="7" orient="horz" pos="104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5000"/>
                <a:lumOff val="95000"/>
              </a:schemeClr>
            </a:gs>
            <a:gs pos="76000">
              <a:schemeClr val="accent1">
                <a:lumMod val="45000"/>
                <a:lumOff val="55000"/>
              </a:schemeClr>
            </a:gs>
            <a:gs pos="9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p>
            <a:pPr lvl="0"/>
            <a:r>
              <a:rPr lang="en-GB"/>
              <a:t>Title Goes Here</a:t>
            </a:r>
          </a:p>
        </p:txBody>
      </p:sp>
      <p:sp>
        <p:nvSpPr>
          <p:cNvPr id="13" name="Rectangle 4"/>
          <p:cNvSpPr>
            <a:spLocks noChangeArrowheads="1"/>
          </p:cNvSpPr>
          <p:nvPr userDrawn="1"/>
        </p:nvSpPr>
        <p:spPr bwMode="ltGray">
          <a:xfrm>
            <a:off x="477679" y="4741653"/>
            <a:ext cx="3401050"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spc="20" baseline="0">
                <a:solidFill>
                  <a:schemeClr val="bg2">
                    <a:lumMod val="65000"/>
                  </a:schemeClr>
                </a:solidFill>
                <a:latin typeface="+mn-lt"/>
                <a:ea typeface="+mn-ea"/>
                <a:cs typeface="CiscoSans Thin"/>
              </a:rPr>
              <a:t>© 2018  Cisco and/or its affiliates. All rights reserved.   Cisco Confidential</a:t>
            </a:r>
          </a:p>
        </p:txBody>
      </p:sp>
    </p:spTree>
    <p:extLst>
      <p:ext uri="{BB962C8B-B14F-4D97-AF65-F5344CB8AC3E}">
        <p14:creationId xmlns:p14="http://schemas.microsoft.com/office/powerpoint/2010/main" val="1014094000"/>
      </p:ext>
    </p:extLst>
  </p:cSld>
  <p:clrMap bg1="lt1" tx1="dk1" bg2="lt2" tx2="dk2" accent1="accent1" accent2="accent2" accent3="accent3" accent4="accent4" accent5="accent5" accent6="accent6" hlink="hlink" folHlink="folHlink"/>
  <p:sldLayoutIdLst>
    <p:sldLayoutId id="2147484016" r:id="rId1"/>
    <p:sldLayoutId id="2147484017" r:id="rId2"/>
    <p:sldLayoutId id="2147484018" r:id="rId3"/>
    <p:sldLayoutId id="2147484019" r:id="rId4"/>
    <p:sldLayoutId id="2147484020" r:id="rId5"/>
    <p:sldLayoutId id="2147484021" r:id="rId6"/>
    <p:sldLayoutId id="2147484022" r:id="rId7"/>
    <p:sldLayoutId id="2147484023" r:id="rId8"/>
    <p:sldLayoutId id="2147484024" r:id="rId9"/>
    <p:sldLayoutId id="2147484025" r:id="rId10"/>
    <p:sldLayoutId id="2147484026" r:id="rId11"/>
    <p:sldLayoutId id="2147484027" r:id="rId12"/>
    <p:sldLayoutId id="2147484028" r:id="rId13"/>
    <p:sldLayoutId id="2147484029" r:id="rId14"/>
    <p:sldLayoutId id="2147484030" r:id="rId15"/>
    <p:sldLayoutId id="2147484031" r:id="rId16"/>
    <p:sldLayoutId id="2147484032" r:id="rId17"/>
    <p:sldLayoutId id="2147484033" r:id="rId18"/>
    <p:sldLayoutId id="2147484034" r:id="rId19"/>
    <p:sldLayoutId id="2147484035" r:id="rId20"/>
    <p:sldLayoutId id="2147484036" r:id="rId21"/>
    <p:sldLayoutId id="2147484037" r:id="rId22"/>
    <p:sldLayoutId id="2147484038" r:id="rId23"/>
    <p:sldLayoutId id="2147484039" r:id="rId24"/>
    <p:sldLayoutId id="2147484040" r:id="rId25"/>
  </p:sldLayoutIdLst>
  <p:txStyles>
    <p:titleStyle>
      <a:lvl1pPr algn="l" defTabSz="684213" rtl="0" eaLnBrk="1" fontAlgn="base" hangingPunct="1">
        <a:lnSpc>
          <a:spcPct val="80000"/>
        </a:lnSpc>
        <a:spcBef>
          <a:spcPct val="0"/>
        </a:spcBef>
        <a:spcAft>
          <a:spcPct val="0"/>
        </a:spcAft>
        <a:defRPr lang="en-US" sz="2800" b="0" i="0" u="none" kern="1200" dirty="0">
          <a:solidFill>
            <a:schemeClr val="tx2"/>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92">
          <p15:clr>
            <a:srgbClr val="F26B43"/>
          </p15:clr>
        </p15:guide>
        <p15:guide id="2" pos="336">
          <p15:clr>
            <a:srgbClr val="F26B43"/>
          </p15:clr>
        </p15:guide>
        <p15:guide id="3" pos="5448">
          <p15:clr>
            <a:srgbClr val="F26B43"/>
          </p15:clr>
        </p15:guide>
        <p15:guide id="4" orient="horz" pos="757">
          <p15:clr>
            <a:srgbClr val="F26B43"/>
          </p15:clr>
        </p15:guide>
        <p15:guide id="5" orient="horz" pos="335">
          <p15:clr>
            <a:srgbClr val="F26B43"/>
          </p15:clr>
        </p15:guide>
        <p15:guide id="6" pos="2876">
          <p15:clr>
            <a:srgbClr val="F26B43"/>
          </p15:clr>
        </p15:guide>
        <p15:guide id="7" orient="horz" pos="1043">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p>
            <a:pPr lvl="0"/>
            <a:r>
              <a:rPr lang="en-GB"/>
              <a:t>Title Goes Here</a:t>
            </a:r>
          </a:p>
        </p:txBody>
      </p:sp>
      <p:sp>
        <p:nvSpPr>
          <p:cNvPr id="13" name="Rectangle 4"/>
          <p:cNvSpPr>
            <a:spLocks noChangeArrowheads="1"/>
          </p:cNvSpPr>
          <p:nvPr userDrawn="1"/>
        </p:nvSpPr>
        <p:spPr bwMode="ltGray">
          <a:xfrm>
            <a:off x="477679" y="4741653"/>
            <a:ext cx="3401050"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spc="20" baseline="0">
                <a:solidFill>
                  <a:schemeClr val="bg2">
                    <a:lumMod val="65000"/>
                  </a:schemeClr>
                </a:solidFill>
                <a:latin typeface="+mn-lt"/>
                <a:ea typeface="+mn-ea"/>
                <a:cs typeface="CiscoSans Thin"/>
              </a:rPr>
              <a:t>© 2018  Cisco and/or its affiliates. All rights reserved.   Cisco Confidential</a:t>
            </a:r>
          </a:p>
        </p:txBody>
      </p:sp>
    </p:spTree>
    <p:extLst>
      <p:ext uri="{BB962C8B-B14F-4D97-AF65-F5344CB8AC3E}">
        <p14:creationId xmlns:p14="http://schemas.microsoft.com/office/powerpoint/2010/main" val="1115661363"/>
      </p:ext>
    </p:extLst>
  </p:cSld>
  <p:clrMap bg1="lt1" tx1="dk1" bg2="lt2" tx2="dk2" accent1="accent1" accent2="accent2" accent3="accent3" accent4="accent4" accent5="accent5" accent6="accent6" hlink="hlink" folHlink="folHlink"/>
  <p:sldLayoutIdLst>
    <p:sldLayoutId id="2147484042" r:id="rId1"/>
    <p:sldLayoutId id="2147484043" r:id="rId2"/>
    <p:sldLayoutId id="2147484044" r:id="rId3"/>
    <p:sldLayoutId id="2147484045" r:id="rId4"/>
    <p:sldLayoutId id="2147484046" r:id="rId5"/>
    <p:sldLayoutId id="2147484047" r:id="rId6"/>
    <p:sldLayoutId id="2147484048" r:id="rId7"/>
    <p:sldLayoutId id="2147484049" r:id="rId8"/>
    <p:sldLayoutId id="2147484050" r:id="rId9"/>
    <p:sldLayoutId id="2147484051" r:id="rId10"/>
    <p:sldLayoutId id="2147484052" r:id="rId11"/>
    <p:sldLayoutId id="2147484053" r:id="rId12"/>
    <p:sldLayoutId id="2147484054" r:id="rId13"/>
    <p:sldLayoutId id="2147484055" r:id="rId14"/>
    <p:sldLayoutId id="2147484056" r:id="rId15"/>
    <p:sldLayoutId id="2147484057" r:id="rId16"/>
    <p:sldLayoutId id="2147484058" r:id="rId17"/>
    <p:sldLayoutId id="2147484059" r:id="rId18"/>
    <p:sldLayoutId id="2147484060" r:id="rId19"/>
    <p:sldLayoutId id="2147484061" r:id="rId20"/>
    <p:sldLayoutId id="2147484062" r:id="rId21"/>
    <p:sldLayoutId id="2147484063" r:id="rId22"/>
    <p:sldLayoutId id="2147484064" r:id="rId23"/>
    <p:sldLayoutId id="2147484065" r:id="rId24"/>
    <p:sldLayoutId id="2147484066" r:id="rId25"/>
  </p:sldLayoutIdLst>
  <p:txStyles>
    <p:titleStyle>
      <a:lvl1pPr algn="l" defTabSz="684213" rtl="0" eaLnBrk="1" fontAlgn="base" hangingPunct="1">
        <a:lnSpc>
          <a:spcPct val="80000"/>
        </a:lnSpc>
        <a:spcBef>
          <a:spcPct val="0"/>
        </a:spcBef>
        <a:spcAft>
          <a:spcPct val="0"/>
        </a:spcAft>
        <a:defRPr lang="en-US" sz="2800" b="0" i="0" u="none" kern="1200" dirty="0">
          <a:solidFill>
            <a:schemeClr val="tx2"/>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92">
          <p15:clr>
            <a:srgbClr val="F26B43"/>
          </p15:clr>
        </p15:guide>
        <p15:guide id="2" pos="336">
          <p15:clr>
            <a:srgbClr val="F26B43"/>
          </p15:clr>
        </p15:guide>
        <p15:guide id="3" pos="5448">
          <p15:clr>
            <a:srgbClr val="F26B43"/>
          </p15:clr>
        </p15:guide>
        <p15:guide id="4" orient="horz" pos="757">
          <p15:clr>
            <a:srgbClr val="F26B43"/>
          </p15:clr>
        </p15:guide>
        <p15:guide id="5" orient="horz" pos="335">
          <p15:clr>
            <a:srgbClr val="F26B43"/>
          </p15:clr>
        </p15:guide>
        <p15:guide id="6" pos="2876">
          <p15:clr>
            <a:srgbClr val="F26B43"/>
          </p15:clr>
        </p15:guide>
        <p15:guide id="7" orient="horz" pos="1043">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8" Type="http://schemas.openxmlformats.org/officeDocument/2006/relationships/image" Target="../media/image10.tiff"/><Relationship Id="rId3" Type="http://schemas.openxmlformats.org/officeDocument/2006/relationships/image" Target="../media/image5.tiff"/><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0.xml"/><Relationship Id="rId6" Type="http://schemas.openxmlformats.org/officeDocument/2006/relationships/image" Target="../media/image8.jpg"/><Relationship Id="rId5" Type="http://schemas.openxmlformats.org/officeDocument/2006/relationships/image" Target="../media/image7.tiff"/><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https://www.reseaucerta.org/partenaires/cisco/formations" TargetMode="External"/><Relationship Id="rId2" Type="http://schemas.openxmlformats.org/officeDocument/2006/relationships/hyperlink" Target="https://www.reseaucerta.org/partenaires/cisco" TargetMode="External"/><Relationship Id="rId1" Type="http://schemas.openxmlformats.org/officeDocument/2006/relationships/slideLayout" Target="../slideLayouts/slideLayout12.xml"/><Relationship Id="rId5" Type="http://schemas.openxmlformats.org/officeDocument/2006/relationships/hyperlink" Target="http://www.reseaucerta.org/sites/default/files/partenariats/FAQNetAcadComptes.pdf" TargetMode="External"/><Relationship Id="rId4" Type="http://schemas.openxmlformats.org/officeDocument/2006/relationships/hyperlink" Target="https://www.reseaucerta.org/partenaires/cisco/faq-formations"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mailto:partenariat-cisco-netacad@reseaucerta.org" TargetMode="External"/><Relationship Id="rId2" Type="http://schemas.openxmlformats.org/officeDocument/2006/relationships/hyperlink" Target="mailto:certa_formations_cisco_cybersecurity@listes.reseaucerta.org" TargetMode="External"/><Relationship Id="rId1" Type="http://schemas.openxmlformats.org/officeDocument/2006/relationships/slideLayout" Target="../slideLayouts/slideLayout12.xml"/><Relationship Id="rId6" Type="http://schemas.openxmlformats.org/officeDocument/2006/relationships/hyperlink" Target="mailto:cdolinse@cisco.com" TargetMode="External"/><Relationship Id="rId5" Type="http://schemas.openxmlformats.org/officeDocument/2006/relationships/hyperlink" Target="http://www.reseaucerta.org/sites/default/files/partenariats/FAQNetAcadComptes.pdf" TargetMode="External"/><Relationship Id="rId4" Type="http://schemas.openxmlformats.org/officeDocument/2006/relationships/hyperlink" Target="https://forms.office.com/Pages/ResponsePage.aspx?id=5iv5Mi5G0E-W9FRvUdDSievlz4h_36hCmnAnHnT38cBUMzRRNTRPMDRNSEY4WElMS1VGU0JaUkc4Mi4u"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D120BCDD-4468-4BC4-AFA9-F22304489DA7}"/>
              </a:ext>
            </a:extLst>
          </p:cNvPr>
          <p:cNvSpPr>
            <a:spLocks noGrp="1"/>
          </p:cNvSpPr>
          <p:nvPr>
            <p:ph type="subTitle" idx="1"/>
          </p:nvPr>
        </p:nvSpPr>
        <p:spPr>
          <a:xfrm>
            <a:off x="469496" y="3547928"/>
            <a:ext cx="8296421" cy="288131"/>
          </a:xfrm>
        </p:spPr>
        <p:txBody>
          <a:bodyPr/>
          <a:lstStyle/>
          <a:p>
            <a:r>
              <a:rPr lang="fr-FR" sz="1800" dirty="0"/>
              <a:t>4 Juin 2020</a:t>
            </a:r>
          </a:p>
        </p:txBody>
      </p:sp>
      <p:sp>
        <p:nvSpPr>
          <p:cNvPr id="6" name="Title 5">
            <a:extLst>
              <a:ext uri="{FF2B5EF4-FFF2-40B4-BE49-F238E27FC236}">
                <a16:creationId xmlns:a16="http://schemas.microsoft.com/office/drawing/2014/main" id="{F5130E1A-AF09-44E0-B0B4-0C7170F0B612}"/>
              </a:ext>
            </a:extLst>
          </p:cNvPr>
          <p:cNvSpPr>
            <a:spLocks noGrp="1"/>
          </p:cNvSpPr>
          <p:nvPr>
            <p:ph type="ctrTitle"/>
          </p:nvPr>
        </p:nvSpPr>
        <p:spPr/>
        <p:txBody>
          <a:bodyPr/>
          <a:lstStyle/>
          <a:p>
            <a:r>
              <a:rPr lang="en-US" sz="3600" b="1" kern="0" dirty="0"/>
              <a:t>Formations </a:t>
            </a:r>
            <a:r>
              <a:rPr lang="en-US" sz="3600" b="1" kern="0" dirty="0" err="1"/>
              <a:t>Cybersécurité</a:t>
            </a:r>
            <a:r>
              <a:rPr lang="en-US" sz="3600" b="1" kern="0" dirty="0"/>
              <a:t> CERTA-Cisco</a:t>
            </a:r>
            <a:br>
              <a:rPr lang="en-US" sz="3600" b="1" kern="0" dirty="0"/>
            </a:br>
            <a:r>
              <a:rPr lang="en-US" sz="3600" b="1" kern="0" dirty="0" err="1"/>
              <a:t>Attaques</a:t>
            </a:r>
            <a:r>
              <a:rPr lang="en-US" sz="3600" b="1" kern="0" dirty="0"/>
              <a:t> de </a:t>
            </a:r>
            <a:r>
              <a:rPr lang="en-US" sz="3600" b="1" kern="0" dirty="0" err="1"/>
              <a:t>couche</a:t>
            </a:r>
            <a:r>
              <a:rPr lang="en-US" sz="3600" b="1" kern="0" dirty="0"/>
              <a:t> 3</a:t>
            </a:r>
            <a:endParaRPr lang="fr-FR" sz="3600" dirty="0"/>
          </a:p>
        </p:txBody>
      </p:sp>
      <p:pic>
        <p:nvPicPr>
          <p:cNvPr id="7" name="Image 6">
            <a:extLst>
              <a:ext uri="{FF2B5EF4-FFF2-40B4-BE49-F238E27FC236}">
                <a16:creationId xmlns:a16="http://schemas.microsoft.com/office/drawing/2014/main" id="{49DB108F-BC15-48AA-A956-EAC510DB95FC}"/>
              </a:ext>
            </a:extLst>
          </p:cNvPr>
          <p:cNvPicPr>
            <a:picLocks noChangeAspect="1"/>
          </p:cNvPicPr>
          <p:nvPr/>
        </p:nvPicPr>
        <p:blipFill>
          <a:blip r:embed="rId2"/>
          <a:stretch>
            <a:fillRect/>
          </a:stretch>
        </p:blipFill>
        <p:spPr>
          <a:xfrm>
            <a:off x="4173621" y="275826"/>
            <a:ext cx="4712774" cy="1073395"/>
          </a:xfrm>
          <a:prstGeom prst="rect">
            <a:avLst/>
          </a:prstGeom>
        </p:spPr>
      </p:pic>
      <p:sp>
        <p:nvSpPr>
          <p:cNvPr id="12" name="Sous-titre 3">
            <a:extLst>
              <a:ext uri="{FF2B5EF4-FFF2-40B4-BE49-F238E27FC236}">
                <a16:creationId xmlns:a16="http://schemas.microsoft.com/office/drawing/2014/main" id="{10B18076-D7EE-4F9C-A885-327B5D88F9D4}"/>
              </a:ext>
            </a:extLst>
          </p:cNvPr>
          <p:cNvSpPr txBox="1">
            <a:spLocks/>
          </p:cNvSpPr>
          <p:nvPr/>
        </p:nvSpPr>
        <p:spPr>
          <a:xfrm>
            <a:off x="469496" y="3868768"/>
            <a:ext cx="8296421" cy="288131"/>
          </a:xfrm>
          <a:prstGeom prst="rect">
            <a:avLst/>
          </a:prstGeom>
        </p:spPr>
        <p:txBody>
          <a:bodyPr lIns="91420" tIns="45710" rIns="91420" bIns="45710" anchor="b" anchorCtr="0">
            <a:noAutofit/>
          </a:bodyPr>
          <a:lstStyle>
            <a:lvl1pPr marL="0" indent="0" algn="l" defTabSz="684213" rtl="0" eaLnBrk="1" fontAlgn="base" hangingPunct="1">
              <a:lnSpc>
                <a:spcPct val="95000"/>
              </a:lnSpc>
              <a:spcBef>
                <a:spcPts val="1075"/>
              </a:spcBef>
              <a:spcAft>
                <a:spcPct val="0"/>
              </a:spcAft>
              <a:buClr>
                <a:schemeClr val="tx2"/>
              </a:buClr>
              <a:buSzPct val="90000"/>
              <a:buFont typeface="Arial" charset="0"/>
              <a:buNone/>
              <a:defRPr lang="en-US" sz="1600" b="0" i="0" kern="1200">
                <a:solidFill>
                  <a:schemeClr val="bg1"/>
                </a:solidFill>
                <a:latin typeface="+mn-lt"/>
                <a:ea typeface="ＭＳ Ｐゴシック" charset="0"/>
                <a:cs typeface="CiscoSansTT ExtraLight"/>
              </a:defRPr>
            </a:lvl1pPr>
            <a:lvl2pPr marL="342856" indent="0" algn="ctr" defTabSz="684213" rtl="0" eaLnBrk="1" fontAlgn="base" hangingPunct="1">
              <a:lnSpc>
                <a:spcPct val="95000"/>
              </a:lnSpc>
              <a:spcBef>
                <a:spcPts val="600"/>
              </a:spcBef>
              <a:spcAft>
                <a:spcPct val="0"/>
              </a:spcAft>
              <a:buClr>
                <a:schemeClr val="tx2"/>
              </a:buClr>
              <a:buFont typeface="Arial" charset="0"/>
              <a:buNone/>
              <a:defRPr lang="en-US" sz="1400" kern="1200">
                <a:solidFill>
                  <a:schemeClr val="tx1">
                    <a:tint val="75000"/>
                  </a:schemeClr>
                </a:solidFill>
                <a:latin typeface="+mn-lt"/>
                <a:ea typeface="ＭＳ Ｐゴシック" charset="0"/>
                <a:cs typeface="CiscoSans"/>
              </a:defRPr>
            </a:lvl2pPr>
            <a:lvl3pPr marL="685720" indent="0" algn="ctr" defTabSz="684213" rtl="0" eaLnBrk="1" fontAlgn="base" hangingPunct="1">
              <a:lnSpc>
                <a:spcPct val="95000"/>
              </a:lnSpc>
              <a:spcBef>
                <a:spcPts val="625"/>
              </a:spcBef>
              <a:spcAft>
                <a:spcPct val="0"/>
              </a:spcAft>
              <a:buFont typeface="Arial" charset="0"/>
              <a:buNone/>
              <a:defRPr lang="en-US" sz="1200" kern="1200">
                <a:solidFill>
                  <a:schemeClr val="tx1">
                    <a:tint val="75000"/>
                  </a:schemeClr>
                </a:solidFill>
                <a:latin typeface="+mn-lt"/>
                <a:ea typeface="ＭＳ Ｐゴシック" charset="0"/>
                <a:cs typeface="CiscoSans"/>
              </a:defRPr>
            </a:lvl3pPr>
            <a:lvl4pPr marL="1028579" indent="0" algn="ctr" defTabSz="684213" rtl="0" eaLnBrk="1" fontAlgn="base" hangingPunct="1">
              <a:lnSpc>
                <a:spcPct val="95000"/>
              </a:lnSpc>
              <a:spcBef>
                <a:spcPts val="625"/>
              </a:spcBef>
              <a:spcAft>
                <a:spcPct val="0"/>
              </a:spcAft>
              <a:buFont typeface="Arial" charset="0"/>
              <a:buNone/>
              <a:defRPr lang="en-US" sz="1100" kern="1200">
                <a:solidFill>
                  <a:schemeClr val="tx1">
                    <a:tint val="75000"/>
                  </a:schemeClr>
                </a:solidFill>
                <a:latin typeface="+mn-lt"/>
                <a:ea typeface="ＭＳ Ｐゴシック" charset="0"/>
                <a:cs typeface="CiscoSans"/>
              </a:defRPr>
            </a:lvl4pPr>
            <a:lvl5pPr marL="1371441" indent="0" algn="ctr" defTabSz="684213" rtl="0" eaLnBrk="1" fontAlgn="base" hangingPunct="1">
              <a:lnSpc>
                <a:spcPct val="95000"/>
              </a:lnSpc>
              <a:spcBef>
                <a:spcPts val="625"/>
              </a:spcBef>
              <a:spcAft>
                <a:spcPct val="0"/>
              </a:spcAft>
              <a:buFont typeface="Arial" charset="0"/>
              <a:buNone/>
              <a:defRPr lang="en-US" sz="1100" kern="1200">
                <a:solidFill>
                  <a:schemeClr val="tx1">
                    <a:tint val="75000"/>
                  </a:schemeClr>
                </a:solidFill>
                <a:latin typeface="+mn-lt"/>
                <a:ea typeface="ＭＳ Ｐゴシック" charset="0"/>
                <a:cs typeface="CiscoSans"/>
              </a:defRPr>
            </a:lvl5pPr>
            <a:lvl6pPr marL="1714297" indent="0" algn="ctr" defTabSz="685777" rtl="0" eaLnBrk="1" latinLnBrk="0" hangingPunct="1">
              <a:spcBef>
                <a:spcPts val="600"/>
              </a:spcBef>
              <a:buFont typeface="Arial" pitchFamily="34" charset="0"/>
              <a:buNone/>
              <a:defRPr sz="900" kern="1200" baseline="0">
                <a:solidFill>
                  <a:schemeClr val="tx1">
                    <a:tint val="75000"/>
                  </a:schemeClr>
                </a:solidFill>
                <a:latin typeface="+mn-lt"/>
                <a:ea typeface="+mn-ea"/>
                <a:cs typeface="+mn-cs"/>
              </a:defRPr>
            </a:lvl6pPr>
            <a:lvl7pPr marL="2057161" indent="0" algn="ctr" defTabSz="685777" rtl="0" eaLnBrk="1" latinLnBrk="0" hangingPunct="1">
              <a:spcBef>
                <a:spcPts val="600"/>
              </a:spcBef>
              <a:buFont typeface="Arial" pitchFamily="34" charset="0"/>
              <a:buNone/>
              <a:defRPr sz="800" kern="1200" baseline="0">
                <a:solidFill>
                  <a:schemeClr val="tx1">
                    <a:tint val="75000"/>
                  </a:schemeClr>
                </a:solidFill>
                <a:latin typeface="+mn-lt"/>
                <a:ea typeface="+mn-ea"/>
                <a:cs typeface="+mn-cs"/>
              </a:defRPr>
            </a:lvl7pPr>
            <a:lvl8pPr marL="2400020" indent="0" algn="ctr" defTabSz="685777" rtl="0" eaLnBrk="1" latinLnBrk="0" hangingPunct="1">
              <a:spcBef>
                <a:spcPct val="20000"/>
              </a:spcBef>
              <a:buFont typeface="Arial" pitchFamily="34" charset="0"/>
              <a:buNone/>
              <a:defRPr sz="1500" kern="1200">
                <a:solidFill>
                  <a:schemeClr val="tx1">
                    <a:tint val="75000"/>
                  </a:schemeClr>
                </a:solidFill>
                <a:latin typeface="+mn-lt"/>
                <a:ea typeface="+mn-ea"/>
                <a:cs typeface="+mn-cs"/>
              </a:defRPr>
            </a:lvl8pPr>
            <a:lvl9pPr marL="2742882" indent="0" algn="ctr" defTabSz="685777" rtl="0" eaLnBrk="1" latinLnBrk="0" hangingPunct="1">
              <a:spcBef>
                <a:spcPct val="20000"/>
              </a:spcBef>
              <a:buFont typeface="Arial" pitchFamily="34" charset="0"/>
              <a:buNone/>
              <a:defRPr sz="1500" kern="1200">
                <a:solidFill>
                  <a:schemeClr val="tx1">
                    <a:tint val="75000"/>
                  </a:schemeClr>
                </a:solidFill>
                <a:latin typeface="+mn-lt"/>
                <a:ea typeface="+mn-ea"/>
                <a:cs typeface="+mn-cs"/>
              </a:defRPr>
            </a:lvl9pPr>
          </a:lstStyle>
          <a:p>
            <a:r>
              <a:rPr lang="fr-FR" b="1"/>
              <a:t>Christophe Dolinsek </a:t>
            </a:r>
            <a:r>
              <a:rPr lang="fr-FR"/>
              <a:t>	Directeur du programme Cisco Networking Academy France</a:t>
            </a:r>
            <a:endParaRPr lang="fr-FR" dirty="0"/>
          </a:p>
        </p:txBody>
      </p:sp>
      <p:sp>
        <p:nvSpPr>
          <p:cNvPr id="13" name="Espace réservé du texte 4">
            <a:extLst>
              <a:ext uri="{FF2B5EF4-FFF2-40B4-BE49-F238E27FC236}">
                <a16:creationId xmlns:a16="http://schemas.microsoft.com/office/drawing/2014/main" id="{850CABC5-A870-4AC6-BFF9-403484CD8C30}"/>
              </a:ext>
            </a:extLst>
          </p:cNvPr>
          <p:cNvSpPr>
            <a:spLocks noGrp="1"/>
          </p:cNvSpPr>
          <p:nvPr>
            <p:ph type="body" sz="quarter" idx="11"/>
          </p:nvPr>
        </p:nvSpPr>
        <p:spPr>
          <a:xfrm>
            <a:off x="469496" y="4108765"/>
            <a:ext cx="8296421" cy="288131"/>
          </a:xfrm>
        </p:spPr>
        <p:txBody>
          <a:bodyPr/>
          <a:lstStyle/>
          <a:p>
            <a:r>
              <a:rPr lang="fr-FR" b="1" dirty="0"/>
              <a:t>Patrick Sas 		</a:t>
            </a:r>
            <a:r>
              <a:rPr lang="en-US" i="1" dirty="0" err="1"/>
              <a:t>Responsable</a:t>
            </a:r>
            <a:r>
              <a:rPr lang="en-US" i="1" dirty="0"/>
              <a:t> technique Cisco Networking Academy France</a:t>
            </a:r>
          </a:p>
          <a:p>
            <a:endParaRPr lang="fr-FR" dirty="0"/>
          </a:p>
        </p:txBody>
      </p:sp>
      <p:sp>
        <p:nvSpPr>
          <p:cNvPr id="14" name="Espace réservé du texte 5">
            <a:extLst>
              <a:ext uri="{FF2B5EF4-FFF2-40B4-BE49-F238E27FC236}">
                <a16:creationId xmlns:a16="http://schemas.microsoft.com/office/drawing/2014/main" id="{5785610A-2856-4745-A523-DFE104CB04B6}"/>
              </a:ext>
            </a:extLst>
          </p:cNvPr>
          <p:cNvSpPr>
            <a:spLocks noGrp="1"/>
          </p:cNvSpPr>
          <p:nvPr>
            <p:ph type="body" sz="quarter" idx="12"/>
          </p:nvPr>
        </p:nvSpPr>
        <p:spPr>
          <a:xfrm>
            <a:off x="469496" y="4348762"/>
            <a:ext cx="8296421" cy="288131"/>
          </a:xfrm>
        </p:spPr>
        <p:txBody>
          <a:bodyPr/>
          <a:lstStyle/>
          <a:p>
            <a:r>
              <a:rPr lang="fr-FR" b="1" dirty="0"/>
              <a:t>Valérie Martinez	</a:t>
            </a:r>
            <a:r>
              <a:rPr lang="fr-FR" i="1" dirty="0"/>
              <a:t>Responsable partenariat </a:t>
            </a:r>
            <a:r>
              <a:rPr lang="fr-FR" i="1" dirty="0" err="1"/>
              <a:t>Certa</a:t>
            </a:r>
            <a:r>
              <a:rPr lang="fr-FR" i="1" dirty="0"/>
              <a:t> - Instructeurs ITC </a:t>
            </a:r>
            <a:r>
              <a:rPr lang="fr-FR" i="1" dirty="0" err="1"/>
              <a:t>Certa</a:t>
            </a:r>
            <a:br>
              <a:rPr lang="fr-FR" b="1" dirty="0"/>
            </a:br>
            <a:r>
              <a:rPr lang="fr-FR" b="1" dirty="0"/>
              <a:t>Pascal Moussier		</a:t>
            </a:r>
            <a:br>
              <a:rPr lang="fr-FR" b="1" dirty="0"/>
            </a:br>
            <a:endParaRPr lang="fr-FR" dirty="0"/>
          </a:p>
          <a:p>
            <a:endParaRPr lang="fr-FR" dirty="0"/>
          </a:p>
        </p:txBody>
      </p:sp>
    </p:spTree>
    <p:extLst>
      <p:ext uri="{BB962C8B-B14F-4D97-AF65-F5344CB8AC3E}">
        <p14:creationId xmlns:p14="http://schemas.microsoft.com/office/powerpoint/2010/main" val="15741273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F9C21910-CCE9-4ED3-B104-4EC86C99BC03}"/>
              </a:ext>
            </a:extLst>
          </p:cNvPr>
          <p:cNvSpPr>
            <a:spLocks noGrp="1"/>
          </p:cNvSpPr>
          <p:nvPr>
            <p:ph type="body" sz="quarter" idx="10"/>
          </p:nvPr>
        </p:nvSpPr>
        <p:spPr/>
        <p:txBody>
          <a:bodyPr/>
          <a:lstStyle/>
          <a:p>
            <a:r>
              <a:rPr lang="fr-FR" dirty="0"/>
              <a:t>Vous avez ici, un extrait de la RFC 1112, qui liste toutes les adresses de ce bloc et les protocoles associés.</a:t>
            </a:r>
          </a:p>
          <a:p>
            <a:r>
              <a:rPr lang="fr-FR" dirty="0"/>
              <a:t>Arrêtons-nous sur les 224.0.0.5 (tous les routeurs OSPF) et 224.0.0.6 (</a:t>
            </a:r>
            <a:r>
              <a:rPr lang="fr-FR" dirty="0" err="1"/>
              <a:t>Designated</a:t>
            </a:r>
            <a:r>
              <a:rPr lang="fr-FR" dirty="0"/>
              <a:t> Router OSPF)</a:t>
            </a:r>
          </a:p>
          <a:p>
            <a:r>
              <a:rPr lang="fr-FR" dirty="0"/>
              <a:t>Que peux se dire le pirate si il reçoit du trafic sur ces adresses?</a:t>
            </a:r>
          </a:p>
        </p:txBody>
      </p:sp>
      <p:sp>
        <p:nvSpPr>
          <p:cNvPr id="5" name="Espace réservé du texte 4">
            <a:extLst>
              <a:ext uri="{FF2B5EF4-FFF2-40B4-BE49-F238E27FC236}">
                <a16:creationId xmlns:a16="http://schemas.microsoft.com/office/drawing/2014/main" id="{68A7328F-1E43-4BA5-84F6-386C0DCF38FE}"/>
              </a:ext>
            </a:extLst>
          </p:cNvPr>
          <p:cNvSpPr>
            <a:spLocks noGrp="1"/>
          </p:cNvSpPr>
          <p:nvPr>
            <p:ph type="body" sz="quarter" idx="11"/>
          </p:nvPr>
        </p:nvSpPr>
        <p:spPr/>
        <p:txBody>
          <a:bodyPr/>
          <a:lstStyle/>
          <a:p>
            <a:endParaRPr lang="fr-FR"/>
          </a:p>
        </p:txBody>
      </p:sp>
      <p:sp>
        <p:nvSpPr>
          <p:cNvPr id="3" name="Titre 2">
            <a:extLst>
              <a:ext uri="{FF2B5EF4-FFF2-40B4-BE49-F238E27FC236}">
                <a16:creationId xmlns:a16="http://schemas.microsoft.com/office/drawing/2014/main" id="{B3255F17-D8E0-4A90-8098-64FE5C805B39}"/>
              </a:ext>
            </a:extLst>
          </p:cNvPr>
          <p:cNvSpPr>
            <a:spLocks noGrp="1"/>
          </p:cNvSpPr>
          <p:nvPr>
            <p:ph type="title"/>
          </p:nvPr>
        </p:nvSpPr>
        <p:spPr/>
        <p:txBody>
          <a:bodyPr/>
          <a:lstStyle/>
          <a:p>
            <a:r>
              <a:rPr lang="fr-FR" dirty="0"/>
              <a:t>Contrôle du réseau Local</a:t>
            </a:r>
          </a:p>
        </p:txBody>
      </p:sp>
      <p:pic>
        <p:nvPicPr>
          <p:cNvPr id="6" name="Image 5">
            <a:extLst>
              <a:ext uri="{FF2B5EF4-FFF2-40B4-BE49-F238E27FC236}">
                <a16:creationId xmlns:a16="http://schemas.microsoft.com/office/drawing/2014/main" id="{FA4BC0CD-09D5-43EC-B2EB-0A339C68007D}"/>
              </a:ext>
            </a:extLst>
          </p:cNvPr>
          <p:cNvPicPr>
            <a:picLocks noChangeAspect="1"/>
          </p:cNvPicPr>
          <p:nvPr/>
        </p:nvPicPr>
        <p:blipFill>
          <a:blip r:embed="rId2"/>
          <a:stretch>
            <a:fillRect/>
          </a:stretch>
        </p:blipFill>
        <p:spPr>
          <a:xfrm>
            <a:off x="4755865" y="1836414"/>
            <a:ext cx="4204269" cy="1611636"/>
          </a:xfrm>
          <a:prstGeom prst="rect">
            <a:avLst/>
          </a:prstGeom>
        </p:spPr>
      </p:pic>
    </p:spTree>
    <p:extLst>
      <p:ext uri="{BB962C8B-B14F-4D97-AF65-F5344CB8AC3E}">
        <p14:creationId xmlns:p14="http://schemas.microsoft.com/office/powerpoint/2010/main" val="22445939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a:extLst>
              <a:ext uri="{FF2B5EF4-FFF2-40B4-BE49-F238E27FC236}">
                <a16:creationId xmlns:a16="http://schemas.microsoft.com/office/drawing/2014/main" id="{0B5CCC05-10D8-4D0D-9844-5C231EA9B136}"/>
              </a:ext>
            </a:extLst>
          </p:cNvPr>
          <p:cNvSpPr>
            <a:spLocks noGrp="1"/>
          </p:cNvSpPr>
          <p:nvPr>
            <p:ph type="subTitle" idx="1"/>
          </p:nvPr>
        </p:nvSpPr>
        <p:spPr/>
        <p:txBody>
          <a:bodyPr/>
          <a:lstStyle/>
          <a:p>
            <a:endParaRPr lang="fr-FR" dirty="0"/>
          </a:p>
        </p:txBody>
      </p:sp>
      <p:sp>
        <p:nvSpPr>
          <p:cNvPr id="3" name="Espace réservé du texte 2">
            <a:extLst>
              <a:ext uri="{FF2B5EF4-FFF2-40B4-BE49-F238E27FC236}">
                <a16:creationId xmlns:a16="http://schemas.microsoft.com/office/drawing/2014/main" id="{6B27DC2A-D124-4808-8DE5-19914A9A766E}"/>
              </a:ext>
            </a:extLst>
          </p:cNvPr>
          <p:cNvSpPr>
            <a:spLocks noGrp="1"/>
          </p:cNvSpPr>
          <p:nvPr>
            <p:ph type="body" sz="quarter" idx="11"/>
          </p:nvPr>
        </p:nvSpPr>
        <p:spPr/>
        <p:txBody>
          <a:bodyPr/>
          <a:lstStyle/>
          <a:p>
            <a:endParaRPr lang="fr-FR" dirty="0"/>
          </a:p>
        </p:txBody>
      </p:sp>
      <p:sp>
        <p:nvSpPr>
          <p:cNvPr id="4" name="Espace réservé du texte 3">
            <a:extLst>
              <a:ext uri="{FF2B5EF4-FFF2-40B4-BE49-F238E27FC236}">
                <a16:creationId xmlns:a16="http://schemas.microsoft.com/office/drawing/2014/main" id="{756D2BFB-7553-4913-8DD6-1ACFFFD5B754}"/>
              </a:ext>
            </a:extLst>
          </p:cNvPr>
          <p:cNvSpPr>
            <a:spLocks noGrp="1"/>
          </p:cNvSpPr>
          <p:nvPr>
            <p:ph type="body" sz="quarter" idx="12"/>
          </p:nvPr>
        </p:nvSpPr>
        <p:spPr/>
        <p:txBody>
          <a:bodyPr/>
          <a:lstStyle/>
          <a:p>
            <a:endParaRPr lang="fr-FR" dirty="0"/>
          </a:p>
        </p:txBody>
      </p:sp>
      <p:sp>
        <p:nvSpPr>
          <p:cNvPr id="5" name="Espace réservé du texte 4">
            <a:extLst>
              <a:ext uri="{FF2B5EF4-FFF2-40B4-BE49-F238E27FC236}">
                <a16:creationId xmlns:a16="http://schemas.microsoft.com/office/drawing/2014/main" id="{894BE625-C28D-4871-B32D-5979FD6BDE9F}"/>
              </a:ext>
            </a:extLst>
          </p:cNvPr>
          <p:cNvSpPr>
            <a:spLocks noGrp="1"/>
          </p:cNvSpPr>
          <p:nvPr>
            <p:ph type="body" sz="quarter" idx="13"/>
          </p:nvPr>
        </p:nvSpPr>
        <p:spPr/>
        <p:txBody>
          <a:bodyPr>
            <a:normAutofit fontScale="77500" lnSpcReduction="20000"/>
          </a:bodyPr>
          <a:lstStyle/>
          <a:p>
            <a:r>
              <a:rPr lang="fr-FR" dirty="0"/>
              <a:t>Attaque sur OSPF</a:t>
            </a:r>
          </a:p>
        </p:txBody>
      </p:sp>
      <p:sp>
        <p:nvSpPr>
          <p:cNvPr id="6" name="Titre 5">
            <a:extLst>
              <a:ext uri="{FF2B5EF4-FFF2-40B4-BE49-F238E27FC236}">
                <a16:creationId xmlns:a16="http://schemas.microsoft.com/office/drawing/2014/main" id="{2435F2B0-F03F-48AB-A292-ED44276E606C}"/>
              </a:ext>
            </a:extLst>
          </p:cNvPr>
          <p:cNvSpPr>
            <a:spLocks noGrp="1"/>
          </p:cNvSpPr>
          <p:nvPr>
            <p:ph type="ctrTitle"/>
          </p:nvPr>
        </p:nvSpPr>
        <p:spPr>
          <a:xfrm>
            <a:off x="425767" y="2055089"/>
            <a:ext cx="7118033" cy="644730"/>
          </a:xfrm>
        </p:spPr>
        <p:txBody>
          <a:bodyPr>
            <a:normAutofit/>
          </a:bodyPr>
          <a:lstStyle/>
          <a:p>
            <a:r>
              <a:rPr lang="fr-FR" dirty="0"/>
              <a:t>Les attaques de couche 3</a:t>
            </a:r>
          </a:p>
        </p:txBody>
      </p:sp>
      <p:sp>
        <p:nvSpPr>
          <p:cNvPr id="7" name="Espace réservé du texte 6">
            <a:extLst>
              <a:ext uri="{FF2B5EF4-FFF2-40B4-BE49-F238E27FC236}">
                <a16:creationId xmlns:a16="http://schemas.microsoft.com/office/drawing/2014/main" id="{3ECB383F-10B8-4835-B0B5-A07EF96E6C3C}"/>
              </a:ext>
            </a:extLst>
          </p:cNvPr>
          <p:cNvSpPr>
            <a:spLocks noGrp="1"/>
          </p:cNvSpPr>
          <p:nvPr>
            <p:ph type="body" sz="quarter" idx="14"/>
          </p:nvPr>
        </p:nvSpPr>
        <p:spPr/>
        <p:txBody>
          <a:bodyPr/>
          <a:lstStyle/>
          <a:p>
            <a:endParaRPr lang="fr-FR"/>
          </a:p>
        </p:txBody>
      </p:sp>
    </p:spTree>
    <p:extLst>
      <p:ext uri="{BB962C8B-B14F-4D97-AF65-F5344CB8AC3E}">
        <p14:creationId xmlns:p14="http://schemas.microsoft.com/office/powerpoint/2010/main" val="24863352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DB2EC4ED-7E41-4974-AA3A-23A2E6D0BB62}"/>
              </a:ext>
            </a:extLst>
          </p:cNvPr>
          <p:cNvSpPr>
            <a:spLocks noGrp="1"/>
          </p:cNvSpPr>
          <p:nvPr>
            <p:ph type="body" sz="quarter" idx="10"/>
          </p:nvPr>
        </p:nvSpPr>
        <p:spPr/>
        <p:txBody>
          <a:bodyPr/>
          <a:lstStyle/>
          <a:p>
            <a:r>
              <a:rPr lang="fr-FR" dirty="0"/>
              <a:t>Protocole de routage à état de lien.</a:t>
            </a:r>
          </a:p>
          <a:p>
            <a:r>
              <a:rPr lang="fr-FR" dirty="0"/>
              <a:t>Les routeurs communiquent à l’aide des </a:t>
            </a:r>
            <a:r>
              <a:rPr lang="fr-FR" dirty="0" err="1"/>
              <a:t>LSAs</a:t>
            </a:r>
            <a:r>
              <a:rPr lang="fr-FR" dirty="0"/>
              <a:t> et échangent leur LSDB (Link State </a:t>
            </a:r>
            <a:r>
              <a:rPr lang="fr-FR" dirty="0" err="1"/>
              <a:t>DataBase</a:t>
            </a:r>
            <a:r>
              <a:rPr lang="fr-FR" dirty="0"/>
              <a:t> ou table de topologie)</a:t>
            </a:r>
          </a:p>
          <a:p>
            <a:r>
              <a:rPr lang="fr-FR" dirty="0"/>
              <a:t>Une relation de voisinage est établie et maintenue à l’aide du message Hello</a:t>
            </a:r>
          </a:p>
          <a:p>
            <a:endParaRPr lang="fr-FR" dirty="0"/>
          </a:p>
        </p:txBody>
      </p:sp>
      <p:sp>
        <p:nvSpPr>
          <p:cNvPr id="3" name="Espace réservé du texte 2">
            <a:extLst>
              <a:ext uri="{FF2B5EF4-FFF2-40B4-BE49-F238E27FC236}">
                <a16:creationId xmlns:a16="http://schemas.microsoft.com/office/drawing/2014/main" id="{D97A45AB-DE0F-4BE5-9846-D6C947CCE46C}"/>
              </a:ext>
            </a:extLst>
          </p:cNvPr>
          <p:cNvSpPr>
            <a:spLocks noGrp="1"/>
          </p:cNvSpPr>
          <p:nvPr>
            <p:ph type="body" sz="quarter" idx="11"/>
          </p:nvPr>
        </p:nvSpPr>
        <p:spPr/>
        <p:txBody>
          <a:bodyPr/>
          <a:lstStyle/>
          <a:p>
            <a:endParaRPr lang="fr-FR"/>
          </a:p>
        </p:txBody>
      </p:sp>
      <p:sp>
        <p:nvSpPr>
          <p:cNvPr id="4" name="Titre 3">
            <a:extLst>
              <a:ext uri="{FF2B5EF4-FFF2-40B4-BE49-F238E27FC236}">
                <a16:creationId xmlns:a16="http://schemas.microsoft.com/office/drawing/2014/main" id="{D914D041-81EF-4511-A0CC-CE7AFA2861F1}"/>
              </a:ext>
            </a:extLst>
          </p:cNvPr>
          <p:cNvSpPr>
            <a:spLocks noGrp="1"/>
          </p:cNvSpPr>
          <p:nvPr>
            <p:ph type="title"/>
          </p:nvPr>
        </p:nvSpPr>
        <p:spPr/>
        <p:txBody>
          <a:bodyPr/>
          <a:lstStyle/>
          <a:p>
            <a:r>
              <a:rPr lang="fr-FR" dirty="0"/>
              <a:t>OSPF</a:t>
            </a:r>
          </a:p>
        </p:txBody>
      </p:sp>
      <p:pic>
        <p:nvPicPr>
          <p:cNvPr id="3074" name="Picture 2" descr="Information technology: OSPF (Routing Protocol) Informatique, Technologie Cool, Linux, Affaires De Geek, Huîtres, Entreprise">
            <a:extLst>
              <a:ext uri="{FF2B5EF4-FFF2-40B4-BE49-F238E27FC236}">
                <a16:creationId xmlns:a16="http://schemas.microsoft.com/office/drawing/2014/main" id="{F10CCE17-40BE-4789-A276-0FE520C9A1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9817" y="1176794"/>
            <a:ext cx="3771900"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14342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60569428-AFE9-412E-B844-5F4089686821}"/>
              </a:ext>
            </a:extLst>
          </p:cNvPr>
          <p:cNvSpPr>
            <a:spLocks noGrp="1"/>
          </p:cNvSpPr>
          <p:nvPr>
            <p:ph type="body" sz="quarter" idx="10"/>
          </p:nvPr>
        </p:nvSpPr>
        <p:spPr/>
        <p:txBody>
          <a:bodyPr/>
          <a:lstStyle/>
          <a:p>
            <a:r>
              <a:rPr lang="fr-FR" dirty="0"/>
              <a:t>Le paramétrage d’OSPF se fait de la manière suivante.</a:t>
            </a:r>
          </a:p>
          <a:p>
            <a:pPr lvl="1"/>
            <a:r>
              <a:rPr lang="fr-FR" dirty="0"/>
              <a:t>Router(config)# router </a:t>
            </a:r>
            <a:r>
              <a:rPr lang="fr-FR" dirty="0" err="1"/>
              <a:t>ospf</a:t>
            </a:r>
            <a:r>
              <a:rPr lang="fr-FR" dirty="0"/>
              <a:t> 100</a:t>
            </a:r>
          </a:p>
          <a:p>
            <a:pPr lvl="1"/>
            <a:r>
              <a:rPr lang="fr-FR" dirty="0"/>
              <a:t>Router(config-router)#network 10.10.10.0 0.0.0.255 area 0</a:t>
            </a:r>
          </a:p>
          <a:p>
            <a:r>
              <a:rPr lang="fr-FR" dirty="0"/>
              <a:t>Cette commande a deux effets :</a:t>
            </a:r>
          </a:p>
          <a:p>
            <a:pPr lvl="1"/>
            <a:r>
              <a:rPr lang="fr-FR" dirty="0"/>
              <a:t>Elle annonce cette route aux routeurs voisins</a:t>
            </a:r>
          </a:p>
          <a:p>
            <a:pPr lvl="1"/>
            <a:r>
              <a:rPr lang="fr-FR" dirty="0"/>
              <a:t>Elle active le process OSPF Hello sur l’interface liée au réseau annoncé</a:t>
            </a:r>
          </a:p>
          <a:p>
            <a:r>
              <a:rPr lang="fr-FR" dirty="0"/>
              <a:t>Pour empêcher la diffusion de ces messages sur les interfaces connectées au LAN</a:t>
            </a:r>
          </a:p>
          <a:p>
            <a:pPr lvl="1"/>
            <a:r>
              <a:rPr lang="fr-FR" dirty="0"/>
              <a:t>Router(config-router)#passive-interface fastethernet0/0</a:t>
            </a:r>
          </a:p>
          <a:p>
            <a:endParaRPr lang="fr-FR" dirty="0"/>
          </a:p>
          <a:p>
            <a:endParaRPr lang="fr-FR" dirty="0"/>
          </a:p>
        </p:txBody>
      </p:sp>
      <p:sp>
        <p:nvSpPr>
          <p:cNvPr id="4" name="Titre 3">
            <a:extLst>
              <a:ext uri="{FF2B5EF4-FFF2-40B4-BE49-F238E27FC236}">
                <a16:creationId xmlns:a16="http://schemas.microsoft.com/office/drawing/2014/main" id="{AF0DD514-B484-4CC5-90B0-E3440422B97C}"/>
              </a:ext>
            </a:extLst>
          </p:cNvPr>
          <p:cNvSpPr>
            <a:spLocks noGrp="1"/>
          </p:cNvSpPr>
          <p:nvPr>
            <p:ph type="title"/>
          </p:nvPr>
        </p:nvSpPr>
        <p:spPr/>
        <p:txBody>
          <a:bodyPr/>
          <a:lstStyle/>
          <a:p>
            <a:r>
              <a:rPr lang="fr-FR" dirty="0"/>
              <a:t>OSPF (Suite)</a:t>
            </a:r>
          </a:p>
        </p:txBody>
      </p:sp>
    </p:spTree>
    <p:extLst>
      <p:ext uri="{BB962C8B-B14F-4D97-AF65-F5344CB8AC3E}">
        <p14:creationId xmlns:p14="http://schemas.microsoft.com/office/powerpoint/2010/main" val="16783210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9DFE0472-1CCB-40DD-B5A3-F0A458FB3C1D}"/>
              </a:ext>
            </a:extLst>
          </p:cNvPr>
          <p:cNvSpPr>
            <a:spLocks noGrp="1"/>
          </p:cNvSpPr>
          <p:nvPr>
            <p:ph type="body" sz="quarter" idx="10"/>
          </p:nvPr>
        </p:nvSpPr>
        <p:spPr/>
        <p:txBody>
          <a:bodyPr/>
          <a:lstStyle/>
          <a:p>
            <a:r>
              <a:rPr lang="fr-FR" sz="1800" dirty="0"/>
              <a:t>Quand un routeur est configuré en OSPF il suit les étapes suivantes:</a:t>
            </a:r>
          </a:p>
          <a:p>
            <a:pPr marL="257175" indent="-257175">
              <a:buFont typeface="Wingdings" pitchFamily="2" charset="2"/>
              <a:buChar char="§"/>
            </a:pPr>
            <a:r>
              <a:rPr lang="fr-FR" sz="1800" dirty="0"/>
              <a:t>Créer des relations avec les voisins</a:t>
            </a:r>
          </a:p>
          <a:p>
            <a:pPr marL="257175" indent="-257175">
              <a:buFont typeface="Wingdings" pitchFamily="2" charset="2"/>
              <a:buChar char="§"/>
            </a:pPr>
            <a:r>
              <a:rPr lang="fr-FR" sz="1800" dirty="0"/>
              <a:t>Echanger les tables LSDB (Link State Data Base)</a:t>
            </a:r>
          </a:p>
          <a:p>
            <a:pPr marL="257175" indent="-257175">
              <a:buFont typeface="Wingdings" pitchFamily="2" charset="2"/>
              <a:buChar char="§"/>
            </a:pPr>
            <a:r>
              <a:rPr lang="fr-FR" sz="1800" dirty="0"/>
              <a:t>Déterminer les meilleures routes</a:t>
            </a:r>
          </a:p>
          <a:p>
            <a:pPr marL="257175" indent="-257175">
              <a:buFont typeface="Wingdings" pitchFamily="2" charset="2"/>
              <a:buChar char="§"/>
            </a:pPr>
            <a:r>
              <a:rPr lang="fr-FR" sz="1800" dirty="0"/>
              <a:t>Converger</a:t>
            </a:r>
          </a:p>
          <a:p>
            <a:pPr marL="257175" indent="-257175">
              <a:buFont typeface="Wingdings" pitchFamily="2" charset="2"/>
              <a:buChar char="§"/>
            </a:pPr>
            <a:r>
              <a:rPr lang="fr-FR" sz="1800" dirty="0"/>
              <a:t>Les différentes étapes sont affichées ci-contre.</a:t>
            </a:r>
          </a:p>
          <a:p>
            <a:endParaRPr lang="fr-FR" dirty="0"/>
          </a:p>
        </p:txBody>
      </p:sp>
      <p:sp>
        <p:nvSpPr>
          <p:cNvPr id="5" name="Espace réservé du texte 4">
            <a:extLst>
              <a:ext uri="{FF2B5EF4-FFF2-40B4-BE49-F238E27FC236}">
                <a16:creationId xmlns:a16="http://schemas.microsoft.com/office/drawing/2014/main" id="{006EB5DF-0E30-42A1-A24D-055D77678B3D}"/>
              </a:ext>
            </a:extLst>
          </p:cNvPr>
          <p:cNvSpPr>
            <a:spLocks noGrp="1"/>
          </p:cNvSpPr>
          <p:nvPr>
            <p:ph type="body" sz="quarter" idx="11"/>
          </p:nvPr>
        </p:nvSpPr>
        <p:spPr/>
        <p:txBody>
          <a:bodyPr/>
          <a:lstStyle/>
          <a:p>
            <a:endParaRPr lang="fr-FR"/>
          </a:p>
        </p:txBody>
      </p:sp>
      <p:sp>
        <p:nvSpPr>
          <p:cNvPr id="3" name="Titre 2">
            <a:extLst>
              <a:ext uri="{FF2B5EF4-FFF2-40B4-BE49-F238E27FC236}">
                <a16:creationId xmlns:a16="http://schemas.microsoft.com/office/drawing/2014/main" id="{EBBE4911-7D87-4789-9886-B171EBC0649F}"/>
              </a:ext>
            </a:extLst>
          </p:cNvPr>
          <p:cNvSpPr>
            <a:spLocks noGrp="1"/>
          </p:cNvSpPr>
          <p:nvPr>
            <p:ph type="title"/>
          </p:nvPr>
        </p:nvSpPr>
        <p:spPr/>
        <p:txBody>
          <a:bodyPr/>
          <a:lstStyle/>
          <a:p>
            <a:r>
              <a:rPr lang="fr-FR" dirty="0"/>
              <a:t>Etablissement de la relation de voisinage</a:t>
            </a:r>
          </a:p>
        </p:txBody>
      </p:sp>
      <p:pic>
        <p:nvPicPr>
          <p:cNvPr id="6" name="Picture 2">
            <a:extLst>
              <a:ext uri="{FF2B5EF4-FFF2-40B4-BE49-F238E27FC236}">
                <a16:creationId xmlns:a16="http://schemas.microsoft.com/office/drawing/2014/main" id="{A7660111-1D47-40D6-88E8-FCEB0B06D74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31384" y="1044544"/>
            <a:ext cx="2792441" cy="35287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72483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0CB3D8B-25EC-4559-8ADE-0422341CCF12}"/>
              </a:ext>
            </a:extLst>
          </p:cNvPr>
          <p:cNvSpPr>
            <a:spLocks noGrp="1"/>
          </p:cNvSpPr>
          <p:nvPr>
            <p:ph type="body" sz="quarter" idx="10"/>
          </p:nvPr>
        </p:nvSpPr>
        <p:spPr/>
        <p:txBody>
          <a:bodyPr/>
          <a:lstStyle/>
          <a:p>
            <a:r>
              <a:rPr lang="fr-FR" dirty="0"/>
              <a:t>Loki est un outil présent dans la distribution de Kali.</a:t>
            </a:r>
          </a:p>
          <a:p>
            <a:r>
              <a:rPr lang="fr-FR" dirty="0"/>
              <a:t>Il permet de réaliser des attaques sur différents protocoles, notamment les protocoles réseaux</a:t>
            </a:r>
          </a:p>
          <a:p>
            <a:r>
              <a:rPr lang="fr-FR" dirty="0"/>
              <a:t>L’écran nous montre qu’il a détecté deux routeurs OSPF sans authentification</a:t>
            </a:r>
          </a:p>
        </p:txBody>
      </p:sp>
      <p:sp>
        <p:nvSpPr>
          <p:cNvPr id="3" name="Espace réservé du texte 2">
            <a:extLst>
              <a:ext uri="{FF2B5EF4-FFF2-40B4-BE49-F238E27FC236}">
                <a16:creationId xmlns:a16="http://schemas.microsoft.com/office/drawing/2014/main" id="{452799B5-1E25-45B7-B926-C3918EE9D633}"/>
              </a:ext>
            </a:extLst>
          </p:cNvPr>
          <p:cNvSpPr>
            <a:spLocks noGrp="1"/>
          </p:cNvSpPr>
          <p:nvPr>
            <p:ph type="body" sz="quarter" idx="11"/>
          </p:nvPr>
        </p:nvSpPr>
        <p:spPr/>
        <p:txBody>
          <a:bodyPr/>
          <a:lstStyle/>
          <a:p>
            <a:endParaRPr lang="fr-FR"/>
          </a:p>
        </p:txBody>
      </p:sp>
      <p:sp>
        <p:nvSpPr>
          <p:cNvPr id="4" name="Titre 3">
            <a:extLst>
              <a:ext uri="{FF2B5EF4-FFF2-40B4-BE49-F238E27FC236}">
                <a16:creationId xmlns:a16="http://schemas.microsoft.com/office/drawing/2014/main" id="{1A2DAD83-B7DC-4F61-96F0-C4AF6F68E1EC}"/>
              </a:ext>
            </a:extLst>
          </p:cNvPr>
          <p:cNvSpPr>
            <a:spLocks noGrp="1"/>
          </p:cNvSpPr>
          <p:nvPr>
            <p:ph type="title"/>
          </p:nvPr>
        </p:nvSpPr>
        <p:spPr/>
        <p:txBody>
          <a:bodyPr/>
          <a:lstStyle/>
          <a:p>
            <a:r>
              <a:rPr lang="fr-FR" dirty="0"/>
              <a:t>Exploitation </a:t>
            </a:r>
          </a:p>
        </p:txBody>
      </p:sp>
      <p:pic>
        <p:nvPicPr>
          <p:cNvPr id="5" name="Image 4" descr="codename 」 0如 &#10;MPLS ROUTING HOT-STANDBY n t - n 5 dotlq arp &#10;bgp etgrp &#10;IP &#10;AREA STATE &#10;10 , 10.10 , 1 1 , 1 , 1 , 3 &#10;10 , 10 , 102 1 , 1 , 12 0 &#10;Connection Cracking mjection &#10;0 &#10;HELLO &#10;HELLO &#10;AUTH CRACK MASTER &#10;01 正 &#10;NONE &#10;Nem•ork e Type &#10;0 &#10;Cra V ">
            <a:extLst>
              <a:ext uri="{FF2B5EF4-FFF2-40B4-BE49-F238E27FC236}">
                <a16:creationId xmlns:a16="http://schemas.microsoft.com/office/drawing/2014/main" id="{55EE5205-39B7-4A06-8B63-3E599F57D0C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30175" y="1205898"/>
            <a:ext cx="4450715" cy="3050540"/>
          </a:xfrm>
          <a:prstGeom prst="rect">
            <a:avLst/>
          </a:prstGeom>
          <a:ln w="25400">
            <a:solidFill>
              <a:srgbClr val="0070C0"/>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9074052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4DF529F-BECC-42F0-9355-A7B442340D08}"/>
              </a:ext>
            </a:extLst>
          </p:cNvPr>
          <p:cNvSpPr>
            <a:spLocks noGrp="1"/>
          </p:cNvSpPr>
          <p:nvPr>
            <p:ph type="body" sz="quarter" idx="10"/>
          </p:nvPr>
        </p:nvSpPr>
        <p:spPr/>
        <p:txBody>
          <a:bodyPr/>
          <a:lstStyle/>
          <a:p>
            <a:r>
              <a:rPr lang="fr-FR" dirty="0"/>
              <a:t>A l’aide de cet outil nous allons envoyer des paquets Hello pour établir une relation de voisinage</a:t>
            </a:r>
          </a:p>
          <a:p>
            <a:r>
              <a:rPr lang="fr-FR" dirty="0"/>
              <a:t>Nous pouvons vérifier sur le routeur OSPF si la relation est établie</a:t>
            </a:r>
          </a:p>
          <a:p>
            <a:endParaRPr lang="fr-FR" dirty="0"/>
          </a:p>
          <a:p>
            <a:endParaRPr lang="fr-FR" dirty="0"/>
          </a:p>
          <a:p>
            <a:endParaRPr lang="fr-FR" dirty="0"/>
          </a:p>
          <a:p>
            <a:r>
              <a:rPr lang="fr-FR" dirty="0"/>
              <a:t>Le pirate est maintenant inséré dans l’aire OSPF et peut ainsi connaître les différentes routes au sein de l’architecture</a:t>
            </a:r>
          </a:p>
        </p:txBody>
      </p:sp>
      <p:sp>
        <p:nvSpPr>
          <p:cNvPr id="4" name="Titre 3">
            <a:extLst>
              <a:ext uri="{FF2B5EF4-FFF2-40B4-BE49-F238E27FC236}">
                <a16:creationId xmlns:a16="http://schemas.microsoft.com/office/drawing/2014/main" id="{88BF10D3-16F3-4C04-9279-6722C12AE7D9}"/>
              </a:ext>
            </a:extLst>
          </p:cNvPr>
          <p:cNvSpPr>
            <a:spLocks noGrp="1"/>
          </p:cNvSpPr>
          <p:nvPr>
            <p:ph type="title"/>
          </p:nvPr>
        </p:nvSpPr>
        <p:spPr/>
        <p:txBody>
          <a:bodyPr/>
          <a:lstStyle/>
          <a:p>
            <a:r>
              <a:rPr lang="fr-FR" dirty="0"/>
              <a:t>Exploitation</a:t>
            </a:r>
          </a:p>
        </p:txBody>
      </p:sp>
      <p:pic>
        <p:nvPicPr>
          <p:cNvPr id="5" name="Image 4">
            <a:extLst>
              <a:ext uri="{FF2B5EF4-FFF2-40B4-BE49-F238E27FC236}">
                <a16:creationId xmlns:a16="http://schemas.microsoft.com/office/drawing/2014/main" id="{EAF8026C-708D-43FC-8722-7D0D58E7C624}"/>
              </a:ext>
            </a:extLst>
          </p:cNvPr>
          <p:cNvPicPr/>
          <p:nvPr/>
        </p:nvPicPr>
        <p:blipFill>
          <a:blip r:embed="rId2"/>
          <a:stretch>
            <a:fillRect/>
          </a:stretch>
        </p:blipFill>
        <p:spPr>
          <a:xfrm>
            <a:off x="1612982" y="2445795"/>
            <a:ext cx="5760720" cy="684530"/>
          </a:xfrm>
          <a:prstGeom prst="rect">
            <a:avLst/>
          </a:prstGeom>
          <a:ln w="25400">
            <a:solidFill>
              <a:srgbClr val="0070C0"/>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461102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01917E26-C082-4143-8841-6610700B5305}"/>
              </a:ext>
            </a:extLst>
          </p:cNvPr>
          <p:cNvSpPr>
            <a:spLocks noGrp="1"/>
          </p:cNvSpPr>
          <p:nvPr>
            <p:ph type="body" sz="quarter" idx="10"/>
          </p:nvPr>
        </p:nvSpPr>
        <p:spPr/>
        <p:txBody>
          <a:bodyPr/>
          <a:lstStyle/>
          <a:p>
            <a:r>
              <a:rPr lang="fr-FR" dirty="0"/>
              <a:t>Pour pouvoir router le flux vers la machine du pirate nous allons injecter une nouvelle route vers le réseau 10.10.10.0 </a:t>
            </a:r>
          </a:p>
        </p:txBody>
      </p:sp>
      <p:sp>
        <p:nvSpPr>
          <p:cNvPr id="5" name="Espace réservé du texte 4">
            <a:extLst>
              <a:ext uri="{FF2B5EF4-FFF2-40B4-BE49-F238E27FC236}">
                <a16:creationId xmlns:a16="http://schemas.microsoft.com/office/drawing/2014/main" id="{4F9B1B1F-5768-444C-BC37-0F975FDB3E00}"/>
              </a:ext>
            </a:extLst>
          </p:cNvPr>
          <p:cNvSpPr>
            <a:spLocks noGrp="1"/>
          </p:cNvSpPr>
          <p:nvPr>
            <p:ph type="body" sz="quarter" idx="11"/>
          </p:nvPr>
        </p:nvSpPr>
        <p:spPr/>
        <p:txBody>
          <a:bodyPr/>
          <a:lstStyle/>
          <a:p>
            <a:endParaRPr lang="fr-FR"/>
          </a:p>
        </p:txBody>
      </p:sp>
      <p:sp>
        <p:nvSpPr>
          <p:cNvPr id="3" name="Titre 2">
            <a:extLst>
              <a:ext uri="{FF2B5EF4-FFF2-40B4-BE49-F238E27FC236}">
                <a16:creationId xmlns:a16="http://schemas.microsoft.com/office/drawing/2014/main" id="{F06A70EF-B4A2-4CFF-B901-A3959B1F9114}"/>
              </a:ext>
            </a:extLst>
          </p:cNvPr>
          <p:cNvSpPr>
            <a:spLocks noGrp="1"/>
          </p:cNvSpPr>
          <p:nvPr>
            <p:ph type="title"/>
          </p:nvPr>
        </p:nvSpPr>
        <p:spPr/>
        <p:txBody>
          <a:bodyPr/>
          <a:lstStyle/>
          <a:p>
            <a:r>
              <a:rPr lang="fr-FR" dirty="0"/>
              <a:t>Attaque en détournement de Flux</a:t>
            </a:r>
          </a:p>
        </p:txBody>
      </p:sp>
      <p:pic>
        <p:nvPicPr>
          <p:cNvPr id="6" name="Image 5">
            <a:extLst>
              <a:ext uri="{FF2B5EF4-FFF2-40B4-BE49-F238E27FC236}">
                <a16:creationId xmlns:a16="http://schemas.microsoft.com/office/drawing/2014/main" id="{6872B225-1257-4D31-A6C9-425171C58B2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755866" y="945717"/>
            <a:ext cx="4219575" cy="3343275"/>
          </a:xfrm>
          <a:prstGeom prst="rect">
            <a:avLst/>
          </a:prstGeom>
          <a:ln w="25400">
            <a:solidFill>
              <a:srgbClr val="0070C0"/>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1296716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a:extLst>
              <a:ext uri="{FF2B5EF4-FFF2-40B4-BE49-F238E27FC236}">
                <a16:creationId xmlns:a16="http://schemas.microsoft.com/office/drawing/2014/main" id="{B45285F8-AC52-4CEE-B841-8676B5A31B2E}"/>
              </a:ext>
            </a:extLst>
          </p:cNvPr>
          <p:cNvSpPr>
            <a:spLocks noGrp="1"/>
          </p:cNvSpPr>
          <p:nvPr>
            <p:ph type="body" sz="quarter" idx="10"/>
          </p:nvPr>
        </p:nvSpPr>
        <p:spPr/>
        <p:txBody>
          <a:bodyPr/>
          <a:lstStyle/>
          <a:p>
            <a:r>
              <a:rPr lang="fr-FR" dirty="0"/>
              <a:t>En visualisant la table de routage nous constatons qu’une nouvelle route a été insérée pointant vers la machine du pirate…</a:t>
            </a:r>
          </a:p>
        </p:txBody>
      </p:sp>
      <p:sp>
        <p:nvSpPr>
          <p:cNvPr id="4" name="Titre 3">
            <a:extLst>
              <a:ext uri="{FF2B5EF4-FFF2-40B4-BE49-F238E27FC236}">
                <a16:creationId xmlns:a16="http://schemas.microsoft.com/office/drawing/2014/main" id="{8DAF5842-9E89-4918-9C85-3938F937F215}"/>
              </a:ext>
            </a:extLst>
          </p:cNvPr>
          <p:cNvSpPr>
            <a:spLocks noGrp="1"/>
          </p:cNvSpPr>
          <p:nvPr>
            <p:ph type="title"/>
          </p:nvPr>
        </p:nvSpPr>
        <p:spPr/>
        <p:txBody>
          <a:bodyPr/>
          <a:lstStyle/>
          <a:p>
            <a:r>
              <a:rPr lang="fr-FR" dirty="0"/>
              <a:t>Résultats</a:t>
            </a:r>
          </a:p>
        </p:txBody>
      </p:sp>
      <p:pic>
        <p:nvPicPr>
          <p:cNvPr id="5" name="Image 4">
            <a:extLst>
              <a:ext uri="{FF2B5EF4-FFF2-40B4-BE49-F238E27FC236}">
                <a16:creationId xmlns:a16="http://schemas.microsoft.com/office/drawing/2014/main" id="{351A3505-6D5D-4BCA-86BE-13728B5015F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476499" y="1957234"/>
            <a:ext cx="4810125" cy="2743200"/>
          </a:xfrm>
          <a:prstGeom prst="rect">
            <a:avLst/>
          </a:prstGeom>
          <a:ln w="25400">
            <a:solidFill>
              <a:srgbClr val="0070C0"/>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781538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CD4DA4FD-2F4F-47A9-B036-8E6EA1AAF145}"/>
              </a:ext>
            </a:extLst>
          </p:cNvPr>
          <p:cNvSpPr>
            <a:spLocks noGrp="1"/>
          </p:cNvSpPr>
          <p:nvPr>
            <p:ph type="body" sz="quarter" idx="10"/>
          </p:nvPr>
        </p:nvSpPr>
        <p:spPr/>
        <p:txBody>
          <a:bodyPr/>
          <a:lstStyle/>
          <a:p>
            <a:r>
              <a:rPr lang="fr-FR" dirty="0"/>
              <a:t>Désactiver le process Hello sur les interfaces connectées au LAN</a:t>
            </a:r>
          </a:p>
          <a:p>
            <a:r>
              <a:rPr lang="fr-FR" dirty="0"/>
              <a:t>Authentifier les mises à jour OSPF avec un ou plusieurs mots de passe.</a:t>
            </a:r>
          </a:p>
          <a:p>
            <a:pPr lvl="1"/>
            <a:r>
              <a:rPr lang="fr-FR" dirty="0"/>
              <a:t>R(config)#router OSPF 10</a:t>
            </a:r>
          </a:p>
          <a:p>
            <a:pPr lvl="1"/>
            <a:r>
              <a:rPr lang="fr-FR" dirty="0"/>
              <a:t>R(config-router)# area 0 </a:t>
            </a:r>
            <a:r>
              <a:rPr lang="fr-FR" dirty="0" err="1"/>
              <a:t>authentication</a:t>
            </a:r>
            <a:r>
              <a:rPr lang="fr-FR" dirty="0"/>
              <a:t> message-digest</a:t>
            </a:r>
          </a:p>
          <a:p>
            <a:pPr lvl="1"/>
            <a:r>
              <a:rPr lang="fr-FR" dirty="0"/>
              <a:t>R(config-if)#</a:t>
            </a:r>
            <a:r>
              <a:rPr lang="fr-FR" dirty="0" err="1"/>
              <a:t>ip</a:t>
            </a:r>
            <a:r>
              <a:rPr lang="fr-FR" dirty="0"/>
              <a:t> </a:t>
            </a:r>
            <a:r>
              <a:rPr lang="fr-FR" dirty="0" err="1"/>
              <a:t>ospf</a:t>
            </a:r>
            <a:r>
              <a:rPr lang="fr-FR" dirty="0"/>
              <a:t> message-digest-key 1 md5 Cisco123</a:t>
            </a:r>
          </a:p>
          <a:p>
            <a:pPr lvl="1"/>
            <a:r>
              <a:rPr lang="fr-FR" dirty="0"/>
              <a:t>Message-</a:t>
            </a:r>
            <a:r>
              <a:rPr lang="fr-FR" dirty="0" err="1"/>
              <a:t>gest</a:t>
            </a:r>
            <a:r>
              <a:rPr lang="fr-FR" dirty="0"/>
              <a:t>-key 1 représente le key-id</a:t>
            </a:r>
          </a:p>
          <a:p>
            <a:pPr lvl="1"/>
            <a:r>
              <a:rPr lang="fr-FR" dirty="0"/>
              <a:t>MD5 le type de hash employé</a:t>
            </a:r>
          </a:p>
          <a:p>
            <a:pPr lvl="1"/>
            <a:r>
              <a:rPr lang="fr-FR" dirty="0"/>
              <a:t>Cisco123 le </a:t>
            </a:r>
            <a:r>
              <a:rPr lang="fr-FR" dirty="0" err="1"/>
              <a:t>password</a:t>
            </a:r>
            <a:endParaRPr lang="fr-FR" dirty="0"/>
          </a:p>
          <a:p>
            <a:endParaRPr lang="fr-FR" dirty="0"/>
          </a:p>
          <a:p>
            <a:pPr lvl="1"/>
            <a:endParaRPr lang="fr-FR" dirty="0"/>
          </a:p>
        </p:txBody>
      </p:sp>
      <p:sp>
        <p:nvSpPr>
          <p:cNvPr id="3" name="Titre 2">
            <a:extLst>
              <a:ext uri="{FF2B5EF4-FFF2-40B4-BE49-F238E27FC236}">
                <a16:creationId xmlns:a16="http://schemas.microsoft.com/office/drawing/2014/main" id="{57EAED15-0362-4062-B232-58F2EFD1EAF3}"/>
              </a:ext>
            </a:extLst>
          </p:cNvPr>
          <p:cNvSpPr>
            <a:spLocks noGrp="1"/>
          </p:cNvSpPr>
          <p:nvPr>
            <p:ph type="title"/>
          </p:nvPr>
        </p:nvSpPr>
        <p:spPr/>
        <p:txBody>
          <a:bodyPr/>
          <a:lstStyle/>
          <a:p>
            <a:r>
              <a:rPr lang="fr-FR" dirty="0"/>
              <a:t>Protection</a:t>
            </a:r>
          </a:p>
        </p:txBody>
      </p:sp>
    </p:spTree>
    <p:extLst>
      <p:ext uri="{BB962C8B-B14F-4D97-AF65-F5344CB8AC3E}">
        <p14:creationId xmlns:p14="http://schemas.microsoft.com/office/powerpoint/2010/main" val="539854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2A98730B-66D0-4C1A-854C-FE5EBFFCF854}"/>
              </a:ext>
            </a:extLst>
          </p:cNvPr>
          <p:cNvSpPr>
            <a:spLocks noGrp="1"/>
          </p:cNvSpPr>
          <p:nvPr>
            <p:ph type="body" sz="quarter" idx="10"/>
          </p:nvPr>
        </p:nvSpPr>
        <p:spPr/>
        <p:txBody>
          <a:bodyPr/>
          <a:lstStyle/>
          <a:p>
            <a:pPr algn="just"/>
            <a:r>
              <a:rPr lang="fr-FR" sz="2100" dirty="0"/>
              <a:t>Agenda</a:t>
            </a:r>
          </a:p>
          <a:p>
            <a:pPr lvl="1"/>
            <a:r>
              <a:rPr lang="fr-FR" dirty="0"/>
              <a:t>Rappels : Organisation de la formation, les examens, les attestations …</a:t>
            </a:r>
          </a:p>
          <a:p>
            <a:pPr lvl="1"/>
            <a:r>
              <a:rPr lang="fr-FR" dirty="0"/>
              <a:t>Point technique : Les attaques de couche 3</a:t>
            </a:r>
          </a:p>
          <a:p>
            <a:pPr lvl="1" algn="just"/>
            <a:r>
              <a:rPr lang="fr-FR" dirty="0"/>
              <a:t>Questions - Réponses</a:t>
            </a:r>
          </a:p>
          <a:p>
            <a:pPr algn="just"/>
            <a:endParaRPr lang="fr-FR" dirty="0"/>
          </a:p>
        </p:txBody>
      </p:sp>
      <p:sp>
        <p:nvSpPr>
          <p:cNvPr id="7" name="Titre 6">
            <a:extLst>
              <a:ext uri="{FF2B5EF4-FFF2-40B4-BE49-F238E27FC236}">
                <a16:creationId xmlns:a16="http://schemas.microsoft.com/office/drawing/2014/main" id="{E0BEE5F8-CE57-45E3-8CB8-7C0EC82ABB4B}"/>
              </a:ext>
            </a:extLst>
          </p:cNvPr>
          <p:cNvSpPr>
            <a:spLocks noGrp="1"/>
          </p:cNvSpPr>
          <p:nvPr>
            <p:ph type="title"/>
          </p:nvPr>
        </p:nvSpPr>
        <p:spPr/>
        <p:txBody>
          <a:bodyPr/>
          <a:lstStyle/>
          <a:p>
            <a:r>
              <a:rPr lang="fr-FR" dirty="0"/>
              <a:t>Webinaire Formations </a:t>
            </a:r>
            <a:r>
              <a:rPr lang="fr-FR" dirty="0" err="1"/>
              <a:t>Certa</a:t>
            </a:r>
            <a:r>
              <a:rPr lang="fr-FR" dirty="0"/>
              <a:t> – Cisco </a:t>
            </a:r>
            <a:r>
              <a:rPr lang="fr-FR" dirty="0" err="1"/>
              <a:t>CyberOPS</a:t>
            </a:r>
            <a:r>
              <a:rPr lang="fr-FR" dirty="0"/>
              <a:t> </a:t>
            </a:r>
            <a:br>
              <a:rPr lang="fr-FR" dirty="0"/>
            </a:br>
            <a:r>
              <a:rPr lang="fr-FR" dirty="0"/>
              <a:t>Mardi 4 Juin 2020 - 11h00</a:t>
            </a:r>
          </a:p>
        </p:txBody>
      </p:sp>
    </p:spTree>
    <p:extLst>
      <p:ext uri="{BB962C8B-B14F-4D97-AF65-F5344CB8AC3E}">
        <p14:creationId xmlns:p14="http://schemas.microsoft.com/office/powerpoint/2010/main" val="32936111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a:extLst>
              <a:ext uri="{FF2B5EF4-FFF2-40B4-BE49-F238E27FC236}">
                <a16:creationId xmlns:a16="http://schemas.microsoft.com/office/drawing/2014/main" id="{0B5CCC05-10D8-4D0D-9844-5C231EA9B136}"/>
              </a:ext>
            </a:extLst>
          </p:cNvPr>
          <p:cNvSpPr>
            <a:spLocks noGrp="1"/>
          </p:cNvSpPr>
          <p:nvPr>
            <p:ph type="subTitle" idx="1"/>
          </p:nvPr>
        </p:nvSpPr>
        <p:spPr/>
        <p:txBody>
          <a:bodyPr/>
          <a:lstStyle/>
          <a:p>
            <a:endParaRPr lang="fr-FR" dirty="0"/>
          </a:p>
        </p:txBody>
      </p:sp>
      <p:sp>
        <p:nvSpPr>
          <p:cNvPr id="3" name="Espace réservé du texte 2">
            <a:extLst>
              <a:ext uri="{FF2B5EF4-FFF2-40B4-BE49-F238E27FC236}">
                <a16:creationId xmlns:a16="http://schemas.microsoft.com/office/drawing/2014/main" id="{6B27DC2A-D124-4808-8DE5-19914A9A766E}"/>
              </a:ext>
            </a:extLst>
          </p:cNvPr>
          <p:cNvSpPr>
            <a:spLocks noGrp="1"/>
          </p:cNvSpPr>
          <p:nvPr>
            <p:ph type="body" sz="quarter" idx="11"/>
          </p:nvPr>
        </p:nvSpPr>
        <p:spPr/>
        <p:txBody>
          <a:bodyPr/>
          <a:lstStyle/>
          <a:p>
            <a:endParaRPr lang="fr-FR" dirty="0"/>
          </a:p>
        </p:txBody>
      </p:sp>
      <p:sp>
        <p:nvSpPr>
          <p:cNvPr id="4" name="Espace réservé du texte 3">
            <a:extLst>
              <a:ext uri="{FF2B5EF4-FFF2-40B4-BE49-F238E27FC236}">
                <a16:creationId xmlns:a16="http://schemas.microsoft.com/office/drawing/2014/main" id="{756D2BFB-7553-4913-8DD6-1ACFFFD5B754}"/>
              </a:ext>
            </a:extLst>
          </p:cNvPr>
          <p:cNvSpPr>
            <a:spLocks noGrp="1"/>
          </p:cNvSpPr>
          <p:nvPr>
            <p:ph type="body" sz="quarter" idx="12"/>
          </p:nvPr>
        </p:nvSpPr>
        <p:spPr/>
        <p:txBody>
          <a:bodyPr/>
          <a:lstStyle/>
          <a:p>
            <a:endParaRPr lang="fr-FR" dirty="0"/>
          </a:p>
        </p:txBody>
      </p:sp>
      <p:sp>
        <p:nvSpPr>
          <p:cNvPr id="5" name="Espace réservé du texte 4">
            <a:extLst>
              <a:ext uri="{FF2B5EF4-FFF2-40B4-BE49-F238E27FC236}">
                <a16:creationId xmlns:a16="http://schemas.microsoft.com/office/drawing/2014/main" id="{894BE625-C28D-4871-B32D-5979FD6BDE9F}"/>
              </a:ext>
            </a:extLst>
          </p:cNvPr>
          <p:cNvSpPr>
            <a:spLocks noGrp="1"/>
          </p:cNvSpPr>
          <p:nvPr>
            <p:ph type="body" sz="quarter" idx="13"/>
          </p:nvPr>
        </p:nvSpPr>
        <p:spPr/>
        <p:txBody>
          <a:bodyPr>
            <a:normAutofit fontScale="77500" lnSpcReduction="20000"/>
          </a:bodyPr>
          <a:lstStyle/>
          <a:p>
            <a:r>
              <a:rPr lang="fr-FR" dirty="0"/>
              <a:t>Attaque sur HSRP</a:t>
            </a:r>
          </a:p>
        </p:txBody>
      </p:sp>
      <p:sp>
        <p:nvSpPr>
          <p:cNvPr id="6" name="Titre 5">
            <a:extLst>
              <a:ext uri="{FF2B5EF4-FFF2-40B4-BE49-F238E27FC236}">
                <a16:creationId xmlns:a16="http://schemas.microsoft.com/office/drawing/2014/main" id="{2435F2B0-F03F-48AB-A292-ED44276E606C}"/>
              </a:ext>
            </a:extLst>
          </p:cNvPr>
          <p:cNvSpPr>
            <a:spLocks noGrp="1"/>
          </p:cNvSpPr>
          <p:nvPr>
            <p:ph type="ctrTitle"/>
          </p:nvPr>
        </p:nvSpPr>
        <p:spPr>
          <a:xfrm>
            <a:off x="425767" y="2055089"/>
            <a:ext cx="7118033" cy="644730"/>
          </a:xfrm>
        </p:spPr>
        <p:txBody>
          <a:bodyPr>
            <a:normAutofit/>
          </a:bodyPr>
          <a:lstStyle/>
          <a:p>
            <a:r>
              <a:rPr lang="fr-FR" dirty="0"/>
              <a:t>Les attaques de couche 3</a:t>
            </a:r>
          </a:p>
        </p:txBody>
      </p:sp>
      <p:sp>
        <p:nvSpPr>
          <p:cNvPr id="7" name="Espace réservé du texte 6">
            <a:extLst>
              <a:ext uri="{FF2B5EF4-FFF2-40B4-BE49-F238E27FC236}">
                <a16:creationId xmlns:a16="http://schemas.microsoft.com/office/drawing/2014/main" id="{3ECB383F-10B8-4835-B0B5-A07EF96E6C3C}"/>
              </a:ext>
            </a:extLst>
          </p:cNvPr>
          <p:cNvSpPr>
            <a:spLocks noGrp="1"/>
          </p:cNvSpPr>
          <p:nvPr>
            <p:ph type="body" sz="quarter" idx="14"/>
          </p:nvPr>
        </p:nvSpPr>
        <p:spPr/>
        <p:txBody>
          <a:bodyPr/>
          <a:lstStyle/>
          <a:p>
            <a:endParaRPr lang="fr-FR"/>
          </a:p>
        </p:txBody>
      </p:sp>
    </p:spTree>
    <p:extLst>
      <p:ext uri="{BB962C8B-B14F-4D97-AF65-F5344CB8AC3E}">
        <p14:creationId xmlns:p14="http://schemas.microsoft.com/office/powerpoint/2010/main" val="18574778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ECD2A724-3D05-4342-8B26-D6B0909D3F40}"/>
              </a:ext>
            </a:extLst>
          </p:cNvPr>
          <p:cNvSpPr>
            <a:spLocks noGrp="1"/>
          </p:cNvSpPr>
          <p:nvPr>
            <p:ph type="body" sz="quarter" idx="10"/>
          </p:nvPr>
        </p:nvSpPr>
        <p:spPr/>
        <p:txBody>
          <a:bodyPr/>
          <a:lstStyle/>
          <a:p>
            <a:r>
              <a:rPr lang="fr-FR" dirty="0"/>
              <a:t>Dans les principes de Sécurité, nous devons aussi assurer la disponibilité de l’architecture, c’est pourquoi nous cherchons à éliminer les SPOF (Single Point of Failure) en implémentant des protocoles comme HSRP (Cisco), VRRP (autres constructeurs) et GLBP (Cisco)</a:t>
            </a:r>
          </a:p>
          <a:p>
            <a:r>
              <a:rPr lang="fr-FR" dirty="0"/>
              <a:t>Les deux premiers permettent de mettre ne place une solution de Failover (Actif/Standby) et le dernier une solution de failover (Active/Active) donc avec un équilibrage de charge</a:t>
            </a:r>
          </a:p>
        </p:txBody>
      </p:sp>
      <p:sp>
        <p:nvSpPr>
          <p:cNvPr id="8" name="Titre 7">
            <a:extLst>
              <a:ext uri="{FF2B5EF4-FFF2-40B4-BE49-F238E27FC236}">
                <a16:creationId xmlns:a16="http://schemas.microsoft.com/office/drawing/2014/main" id="{0382E174-DF1C-4B59-A277-8570BA3AB933}"/>
              </a:ext>
            </a:extLst>
          </p:cNvPr>
          <p:cNvSpPr>
            <a:spLocks noGrp="1"/>
          </p:cNvSpPr>
          <p:nvPr>
            <p:ph type="title"/>
          </p:nvPr>
        </p:nvSpPr>
        <p:spPr/>
        <p:txBody>
          <a:bodyPr/>
          <a:lstStyle/>
          <a:p>
            <a:r>
              <a:rPr lang="fr-FR" dirty="0"/>
              <a:t>HSRP Hot Standby </a:t>
            </a:r>
            <a:r>
              <a:rPr lang="fr-FR" dirty="0" err="1"/>
              <a:t>Routing</a:t>
            </a:r>
            <a:r>
              <a:rPr lang="fr-FR" dirty="0"/>
              <a:t> Protocol</a:t>
            </a:r>
          </a:p>
        </p:txBody>
      </p:sp>
    </p:spTree>
    <p:extLst>
      <p:ext uri="{BB962C8B-B14F-4D97-AF65-F5344CB8AC3E}">
        <p14:creationId xmlns:p14="http://schemas.microsoft.com/office/powerpoint/2010/main" val="5806051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EDF19CAB-6F46-458F-87AD-A75F03F79E9E}"/>
              </a:ext>
            </a:extLst>
          </p:cNvPr>
          <p:cNvSpPr>
            <a:spLocks noGrp="1"/>
          </p:cNvSpPr>
          <p:nvPr>
            <p:ph type="body" sz="quarter" idx="10"/>
          </p:nvPr>
        </p:nvSpPr>
        <p:spPr/>
        <p:txBody>
          <a:bodyPr/>
          <a:lstStyle/>
          <a:p>
            <a:r>
              <a:rPr lang="fr-FR" dirty="0"/>
              <a:t>Les deux routeurs ont une adresse IP et partagent une adresse IP virtuelle ou VIP</a:t>
            </a:r>
          </a:p>
          <a:p>
            <a:r>
              <a:rPr lang="fr-FR" dirty="0"/>
              <a:t>Le maître de l’architecture distribue l’adresse MAC virtuelle aux clients</a:t>
            </a:r>
          </a:p>
          <a:p>
            <a:r>
              <a:rPr lang="fr-FR" dirty="0"/>
              <a:t>000.0c07.AC** où les ** représentent le groupe HSRP.</a:t>
            </a:r>
          </a:p>
        </p:txBody>
      </p:sp>
      <p:sp>
        <p:nvSpPr>
          <p:cNvPr id="6" name="Espace réservé du texte 5">
            <a:extLst>
              <a:ext uri="{FF2B5EF4-FFF2-40B4-BE49-F238E27FC236}">
                <a16:creationId xmlns:a16="http://schemas.microsoft.com/office/drawing/2014/main" id="{A405BAA4-24ED-4809-A8C8-B4B5166B7AF4}"/>
              </a:ext>
            </a:extLst>
          </p:cNvPr>
          <p:cNvSpPr>
            <a:spLocks noGrp="1"/>
          </p:cNvSpPr>
          <p:nvPr>
            <p:ph type="body" sz="quarter" idx="11"/>
          </p:nvPr>
        </p:nvSpPr>
        <p:spPr/>
        <p:txBody>
          <a:bodyPr/>
          <a:lstStyle/>
          <a:p>
            <a:endParaRPr lang="fr-FR"/>
          </a:p>
        </p:txBody>
      </p:sp>
      <p:sp>
        <p:nvSpPr>
          <p:cNvPr id="3" name="Titre 2">
            <a:extLst>
              <a:ext uri="{FF2B5EF4-FFF2-40B4-BE49-F238E27FC236}">
                <a16:creationId xmlns:a16="http://schemas.microsoft.com/office/drawing/2014/main" id="{A3800A5E-D48A-42D8-858A-39F02809967C}"/>
              </a:ext>
            </a:extLst>
          </p:cNvPr>
          <p:cNvSpPr>
            <a:spLocks noGrp="1"/>
          </p:cNvSpPr>
          <p:nvPr>
            <p:ph type="title"/>
          </p:nvPr>
        </p:nvSpPr>
        <p:spPr/>
        <p:txBody>
          <a:bodyPr/>
          <a:lstStyle/>
          <a:p>
            <a:r>
              <a:rPr lang="fr-FR" dirty="0"/>
              <a:t>Principe d’architecture</a:t>
            </a:r>
          </a:p>
        </p:txBody>
      </p:sp>
      <p:pic>
        <p:nvPicPr>
          <p:cNvPr id="4" name="Picture 2">
            <a:extLst>
              <a:ext uri="{FF2B5EF4-FFF2-40B4-BE49-F238E27FC236}">
                <a16:creationId xmlns:a16="http://schemas.microsoft.com/office/drawing/2014/main" id="{39D704BC-B2C8-4279-83D1-7ED24D11843A}"/>
              </a:ext>
            </a:extLst>
          </p:cNvPr>
          <p:cNvPicPr>
            <a:picLocks noChangeAspect="1" noChangeArrowheads="1"/>
          </p:cNvPicPr>
          <p:nvPr/>
        </p:nvPicPr>
        <p:blipFill>
          <a:blip r:embed="rId2" cstate="print"/>
          <a:srcRect/>
          <a:stretch>
            <a:fillRect/>
          </a:stretch>
        </p:blipFill>
        <p:spPr bwMode="auto">
          <a:xfrm>
            <a:off x="4755866" y="1352050"/>
            <a:ext cx="3854735" cy="2936941"/>
          </a:xfrm>
          <a:prstGeom prst="rect">
            <a:avLst/>
          </a:prstGeom>
          <a:noFill/>
          <a:ln w="9525">
            <a:noFill/>
            <a:miter lim="800000"/>
            <a:headEnd/>
            <a:tailEnd/>
          </a:ln>
        </p:spPr>
      </p:pic>
    </p:spTree>
    <p:extLst>
      <p:ext uri="{BB962C8B-B14F-4D97-AF65-F5344CB8AC3E}">
        <p14:creationId xmlns:p14="http://schemas.microsoft.com/office/powerpoint/2010/main" val="3579469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24A5054F-F384-450A-B1B7-593DB29CA043}"/>
              </a:ext>
            </a:extLst>
          </p:cNvPr>
          <p:cNvSpPr>
            <a:spLocks noGrp="1"/>
          </p:cNvSpPr>
          <p:nvPr>
            <p:ph type="body" sz="quarter" idx="10"/>
          </p:nvPr>
        </p:nvSpPr>
        <p:spPr>
          <a:xfrm>
            <a:off x="533399" y="1205898"/>
            <a:ext cx="2858730" cy="3083094"/>
          </a:xfrm>
        </p:spPr>
        <p:txBody>
          <a:bodyPr/>
          <a:lstStyle/>
          <a:p>
            <a:r>
              <a:rPr lang="fr-FR" dirty="0"/>
              <a:t>Ci-contre vous avez la configuration à mettre en œuvre sur le routeur</a:t>
            </a:r>
          </a:p>
          <a:p>
            <a:r>
              <a:rPr lang="fr-FR" dirty="0"/>
              <a:t>Le Master est le routeur avec le niveau de priorité le plus élevé</a:t>
            </a:r>
          </a:p>
        </p:txBody>
      </p:sp>
      <p:sp>
        <p:nvSpPr>
          <p:cNvPr id="4" name="Titre 3">
            <a:extLst>
              <a:ext uri="{FF2B5EF4-FFF2-40B4-BE49-F238E27FC236}">
                <a16:creationId xmlns:a16="http://schemas.microsoft.com/office/drawing/2014/main" id="{ECDA257D-4522-422F-859D-C66BC2628A38}"/>
              </a:ext>
            </a:extLst>
          </p:cNvPr>
          <p:cNvSpPr>
            <a:spLocks noGrp="1"/>
          </p:cNvSpPr>
          <p:nvPr>
            <p:ph type="title"/>
          </p:nvPr>
        </p:nvSpPr>
        <p:spPr/>
        <p:txBody>
          <a:bodyPr/>
          <a:lstStyle/>
          <a:p>
            <a:r>
              <a:rPr lang="fr-FR" dirty="0"/>
              <a:t>Désignation du Maître d’Architecture</a:t>
            </a:r>
          </a:p>
        </p:txBody>
      </p:sp>
      <p:sp>
        <p:nvSpPr>
          <p:cNvPr id="6" name="Espace réservé du texte 5">
            <a:extLst>
              <a:ext uri="{FF2B5EF4-FFF2-40B4-BE49-F238E27FC236}">
                <a16:creationId xmlns:a16="http://schemas.microsoft.com/office/drawing/2014/main" id="{30DA5D2E-9F95-4498-AECC-D924A36B76D5}"/>
              </a:ext>
            </a:extLst>
          </p:cNvPr>
          <p:cNvSpPr>
            <a:spLocks noGrp="1"/>
          </p:cNvSpPr>
          <p:nvPr>
            <p:ph type="body" sz="quarter" idx="11"/>
          </p:nvPr>
        </p:nvSpPr>
        <p:spPr>
          <a:xfrm>
            <a:off x="3814916" y="1205898"/>
            <a:ext cx="4827150" cy="3083094"/>
          </a:xfrm>
        </p:spPr>
        <p:txBody>
          <a:bodyPr/>
          <a:lstStyle/>
          <a:p>
            <a:pPr lvl="1"/>
            <a:r>
              <a:rPr lang="fr-FR" dirty="0"/>
              <a:t>Routeur(config)# interface fa 0/0</a:t>
            </a:r>
          </a:p>
          <a:p>
            <a:pPr lvl="1"/>
            <a:r>
              <a:rPr lang="fr-FR" dirty="0"/>
              <a:t>Routeur(config-if)# </a:t>
            </a:r>
            <a:r>
              <a:rPr lang="fr-FR" dirty="0" err="1"/>
              <a:t>Ip</a:t>
            </a:r>
            <a:r>
              <a:rPr lang="fr-FR" dirty="0"/>
              <a:t> </a:t>
            </a:r>
            <a:r>
              <a:rPr lang="fr-FR" dirty="0" err="1"/>
              <a:t>address</a:t>
            </a:r>
            <a:r>
              <a:rPr lang="fr-FR" dirty="0"/>
              <a:t> 172.16.0.254 255.255.255.0</a:t>
            </a:r>
          </a:p>
          <a:p>
            <a:pPr lvl="1"/>
            <a:r>
              <a:rPr lang="fr-FR" dirty="0"/>
              <a:t>Routeur(config-if)# standby 10 </a:t>
            </a:r>
            <a:r>
              <a:rPr lang="fr-FR" dirty="0" err="1"/>
              <a:t>name</a:t>
            </a:r>
            <a:r>
              <a:rPr lang="fr-FR" dirty="0"/>
              <a:t> test</a:t>
            </a:r>
          </a:p>
          <a:p>
            <a:pPr lvl="1"/>
            <a:r>
              <a:rPr lang="fr-FR" dirty="0"/>
              <a:t>Routeur(config-if)# standby 10 </a:t>
            </a:r>
            <a:r>
              <a:rPr lang="fr-FR" dirty="0" err="1"/>
              <a:t>ip</a:t>
            </a:r>
            <a:r>
              <a:rPr lang="fr-FR" dirty="0"/>
              <a:t> 172.16.0.200</a:t>
            </a:r>
          </a:p>
          <a:p>
            <a:pPr lvl="2"/>
            <a:r>
              <a:rPr lang="fr-FR" dirty="0"/>
              <a:t>Adresse IP virtuelle attribuée au groupe de machines</a:t>
            </a:r>
          </a:p>
          <a:p>
            <a:r>
              <a:rPr lang="fr-FR" dirty="0"/>
              <a:t>Routeur(config-if)#standby  10 </a:t>
            </a:r>
            <a:r>
              <a:rPr lang="fr-FR" dirty="0" err="1"/>
              <a:t>priority</a:t>
            </a:r>
            <a:r>
              <a:rPr lang="fr-FR" dirty="0"/>
              <a:t> 105</a:t>
            </a:r>
          </a:p>
          <a:p>
            <a:r>
              <a:rPr lang="fr-FR" dirty="0"/>
              <a:t>Routeur(config-if)#standby  10 </a:t>
            </a:r>
            <a:r>
              <a:rPr lang="fr-FR" dirty="0" err="1"/>
              <a:t>preempt</a:t>
            </a:r>
            <a:endParaRPr lang="fr-FR" dirty="0"/>
          </a:p>
        </p:txBody>
      </p:sp>
    </p:spTree>
    <p:extLst>
      <p:ext uri="{BB962C8B-B14F-4D97-AF65-F5344CB8AC3E}">
        <p14:creationId xmlns:p14="http://schemas.microsoft.com/office/powerpoint/2010/main" val="39460380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a:extLst>
              <a:ext uri="{FF2B5EF4-FFF2-40B4-BE49-F238E27FC236}">
                <a16:creationId xmlns:a16="http://schemas.microsoft.com/office/drawing/2014/main" id="{F6485C74-4C9F-4BFA-AF7D-E63D8D7B08A5}"/>
              </a:ext>
            </a:extLst>
          </p:cNvPr>
          <p:cNvSpPr>
            <a:spLocks noGrp="1"/>
          </p:cNvSpPr>
          <p:nvPr>
            <p:ph type="body" sz="quarter" idx="10"/>
          </p:nvPr>
        </p:nvSpPr>
        <p:spPr/>
        <p:txBody>
          <a:bodyPr/>
          <a:lstStyle/>
          <a:p>
            <a:r>
              <a:rPr lang="fr-FR" dirty="0"/>
              <a:t>Le maître indique aux clients l’adresse Mac de la VIP et donc l’adresse de la passerelle par défaut.</a:t>
            </a:r>
          </a:p>
          <a:p>
            <a:r>
              <a:rPr lang="fr-FR" dirty="0"/>
              <a:t>SI un pirate usurpe ce rôle, il peut donc distribuer sa propre adresse MAC et devenir la passerelle par défaut.</a:t>
            </a:r>
          </a:p>
          <a:p>
            <a:r>
              <a:rPr lang="fr-FR" dirty="0"/>
              <a:t>De plus, si il reroute le trafic intercepté, il peut faire une attaque du type Man In the Middle</a:t>
            </a:r>
          </a:p>
        </p:txBody>
      </p:sp>
      <p:sp>
        <p:nvSpPr>
          <p:cNvPr id="5" name="Titre 4">
            <a:extLst>
              <a:ext uri="{FF2B5EF4-FFF2-40B4-BE49-F238E27FC236}">
                <a16:creationId xmlns:a16="http://schemas.microsoft.com/office/drawing/2014/main" id="{C5005314-3E6D-46AE-9636-DEE4A0FEAEB5}"/>
              </a:ext>
            </a:extLst>
          </p:cNvPr>
          <p:cNvSpPr>
            <a:spLocks noGrp="1"/>
          </p:cNvSpPr>
          <p:nvPr>
            <p:ph type="title"/>
          </p:nvPr>
        </p:nvSpPr>
        <p:spPr/>
        <p:txBody>
          <a:bodyPr/>
          <a:lstStyle/>
          <a:p>
            <a:r>
              <a:rPr lang="fr-FR" dirty="0"/>
              <a:t>Risque sur HSRP</a:t>
            </a:r>
          </a:p>
        </p:txBody>
      </p:sp>
    </p:spTree>
    <p:extLst>
      <p:ext uri="{BB962C8B-B14F-4D97-AF65-F5344CB8AC3E}">
        <p14:creationId xmlns:p14="http://schemas.microsoft.com/office/powerpoint/2010/main" val="4756159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5D11080B-E723-4DEE-A361-01EB58E701BF}"/>
              </a:ext>
            </a:extLst>
          </p:cNvPr>
          <p:cNvSpPr>
            <a:spLocks noGrp="1"/>
          </p:cNvSpPr>
          <p:nvPr>
            <p:ph type="body" sz="quarter" idx="10"/>
          </p:nvPr>
        </p:nvSpPr>
        <p:spPr/>
        <p:txBody>
          <a:bodyPr/>
          <a:lstStyle/>
          <a:p>
            <a:r>
              <a:rPr lang="fr-FR" dirty="0"/>
              <a:t>Les routeurs communiquent sur l’adresse 224.0.0.2 (tous les routeurs) en UDP sur le port 1985</a:t>
            </a:r>
          </a:p>
          <a:p>
            <a:r>
              <a:rPr lang="fr-FR" dirty="0"/>
              <a:t>Les </a:t>
            </a:r>
            <a:r>
              <a:rPr lang="fr-FR" dirty="0" err="1"/>
              <a:t>timers</a:t>
            </a:r>
            <a:r>
              <a:rPr lang="fr-FR" dirty="0"/>
              <a:t> sont de 3s pour le Hello  et 10s pour le </a:t>
            </a:r>
            <a:r>
              <a:rPr lang="fr-FR" dirty="0" err="1"/>
              <a:t>holdtime</a:t>
            </a:r>
            <a:endParaRPr lang="fr-FR" dirty="0"/>
          </a:p>
          <a:p>
            <a:r>
              <a:rPr lang="fr-FR" dirty="0"/>
              <a:t>Possibilité de faire du </a:t>
            </a:r>
            <a:r>
              <a:rPr lang="fr-FR" dirty="0" err="1"/>
              <a:t>tracking</a:t>
            </a:r>
            <a:r>
              <a:rPr lang="fr-FR" dirty="0"/>
              <a:t> sur les interfaces n’appartenant au groupe HSRP pour assure la fiabilité</a:t>
            </a:r>
          </a:p>
          <a:p>
            <a:endParaRPr lang="fr-FR" dirty="0"/>
          </a:p>
          <a:p>
            <a:endParaRPr lang="fr-FR" dirty="0"/>
          </a:p>
        </p:txBody>
      </p:sp>
      <p:sp>
        <p:nvSpPr>
          <p:cNvPr id="3" name="Espace réservé du texte 2">
            <a:extLst>
              <a:ext uri="{FF2B5EF4-FFF2-40B4-BE49-F238E27FC236}">
                <a16:creationId xmlns:a16="http://schemas.microsoft.com/office/drawing/2014/main" id="{F2744B46-0B09-4FF7-BC7D-6CF57711F448}"/>
              </a:ext>
            </a:extLst>
          </p:cNvPr>
          <p:cNvSpPr>
            <a:spLocks noGrp="1"/>
          </p:cNvSpPr>
          <p:nvPr>
            <p:ph type="body" sz="quarter" idx="11"/>
          </p:nvPr>
        </p:nvSpPr>
        <p:spPr/>
        <p:txBody>
          <a:bodyPr/>
          <a:lstStyle/>
          <a:p>
            <a:endParaRPr lang="fr-FR"/>
          </a:p>
        </p:txBody>
      </p:sp>
      <p:sp>
        <p:nvSpPr>
          <p:cNvPr id="4" name="Titre 3">
            <a:extLst>
              <a:ext uri="{FF2B5EF4-FFF2-40B4-BE49-F238E27FC236}">
                <a16:creationId xmlns:a16="http://schemas.microsoft.com/office/drawing/2014/main" id="{2EF06667-E534-4C00-84FF-B692C77DFD35}"/>
              </a:ext>
            </a:extLst>
          </p:cNvPr>
          <p:cNvSpPr>
            <a:spLocks noGrp="1"/>
          </p:cNvSpPr>
          <p:nvPr>
            <p:ph type="title"/>
          </p:nvPr>
        </p:nvSpPr>
        <p:spPr/>
        <p:txBody>
          <a:bodyPr/>
          <a:lstStyle/>
          <a:p>
            <a:r>
              <a:rPr lang="fr-FR" dirty="0"/>
              <a:t>Gestion du trafic</a:t>
            </a:r>
          </a:p>
        </p:txBody>
      </p:sp>
      <p:pic>
        <p:nvPicPr>
          <p:cNvPr id="6" name="Image 5">
            <a:extLst>
              <a:ext uri="{FF2B5EF4-FFF2-40B4-BE49-F238E27FC236}">
                <a16:creationId xmlns:a16="http://schemas.microsoft.com/office/drawing/2014/main" id="{434D2DA1-881E-4545-A601-A03AE9D640F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709654" y="1134257"/>
            <a:ext cx="4393831" cy="3226376"/>
          </a:xfrm>
          <a:prstGeom prst="rect">
            <a:avLst/>
          </a:prstGeom>
          <a:noFill/>
          <a:ln>
            <a:noFill/>
          </a:ln>
        </p:spPr>
      </p:pic>
    </p:spTree>
    <p:extLst>
      <p:ext uri="{BB962C8B-B14F-4D97-AF65-F5344CB8AC3E}">
        <p14:creationId xmlns:p14="http://schemas.microsoft.com/office/powerpoint/2010/main" val="5099015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84F94925-96D7-499C-9E11-9E43E496F094}"/>
              </a:ext>
            </a:extLst>
          </p:cNvPr>
          <p:cNvSpPr>
            <a:spLocks noGrp="1"/>
          </p:cNvSpPr>
          <p:nvPr>
            <p:ph type="body" sz="quarter" idx="10"/>
          </p:nvPr>
        </p:nvSpPr>
        <p:spPr/>
        <p:txBody>
          <a:bodyPr/>
          <a:lstStyle/>
          <a:p>
            <a:r>
              <a:rPr lang="fr-FR" sz="1800" dirty="0"/>
              <a:t>Après avoir identifié le maitre, le pirate pourra définir une route par défaut vers celui-ci, afin de rerouter le trafic intercepté.</a:t>
            </a:r>
          </a:p>
          <a:p>
            <a:r>
              <a:rPr lang="fr-FR" sz="1800" dirty="0"/>
              <a:t>Pour devenir le maître de l’infrastructure, il suffit de générer des paquets HSRP avec un niveau de priorité à 255  (supérieur à celui du maître actuel)</a:t>
            </a:r>
          </a:p>
          <a:p>
            <a:r>
              <a:rPr lang="fr-FR" sz="1800" dirty="0"/>
              <a:t>Pour les générer vous pouvez utiliser Yersinia ou Loki</a:t>
            </a:r>
          </a:p>
        </p:txBody>
      </p:sp>
      <p:sp>
        <p:nvSpPr>
          <p:cNvPr id="4" name="Titre 3">
            <a:extLst>
              <a:ext uri="{FF2B5EF4-FFF2-40B4-BE49-F238E27FC236}">
                <a16:creationId xmlns:a16="http://schemas.microsoft.com/office/drawing/2014/main" id="{D9BA78C7-2BAA-4959-B00C-53024610A60A}"/>
              </a:ext>
            </a:extLst>
          </p:cNvPr>
          <p:cNvSpPr>
            <a:spLocks noGrp="1"/>
          </p:cNvSpPr>
          <p:nvPr>
            <p:ph type="title"/>
          </p:nvPr>
        </p:nvSpPr>
        <p:spPr/>
        <p:txBody>
          <a:bodyPr/>
          <a:lstStyle/>
          <a:p>
            <a:r>
              <a:rPr lang="fr-FR" dirty="0"/>
              <a:t>L’attaque</a:t>
            </a:r>
          </a:p>
        </p:txBody>
      </p:sp>
      <p:pic>
        <p:nvPicPr>
          <p:cNvPr id="6" name="Image 5">
            <a:extLst>
              <a:ext uri="{FF2B5EF4-FFF2-40B4-BE49-F238E27FC236}">
                <a16:creationId xmlns:a16="http://schemas.microsoft.com/office/drawing/2014/main" id="{D33204D4-C903-4CC2-A05B-E404F3BE8904}"/>
              </a:ext>
            </a:extLst>
          </p:cNvPr>
          <p:cNvPicPr>
            <a:picLocks noChangeAspect="1"/>
          </p:cNvPicPr>
          <p:nvPr/>
        </p:nvPicPr>
        <p:blipFill>
          <a:blip r:embed="rId2"/>
          <a:stretch>
            <a:fillRect/>
          </a:stretch>
        </p:blipFill>
        <p:spPr>
          <a:xfrm>
            <a:off x="2413128" y="2896394"/>
            <a:ext cx="4317743" cy="1679523"/>
          </a:xfrm>
          <a:prstGeom prst="rect">
            <a:avLst/>
          </a:prstGeom>
        </p:spPr>
      </p:pic>
    </p:spTree>
    <p:extLst>
      <p:ext uri="{BB962C8B-B14F-4D97-AF65-F5344CB8AC3E}">
        <p14:creationId xmlns:p14="http://schemas.microsoft.com/office/powerpoint/2010/main" val="22314192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5960A57-7179-489B-80BB-134F0EB94521}"/>
              </a:ext>
            </a:extLst>
          </p:cNvPr>
          <p:cNvSpPr>
            <a:spLocks noGrp="1"/>
          </p:cNvSpPr>
          <p:nvPr>
            <p:ph type="body" sz="quarter" idx="10"/>
          </p:nvPr>
        </p:nvSpPr>
        <p:spPr/>
        <p:txBody>
          <a:bodyPr/>
          <a:lstStyle/>
          <a:p>
            <a:endParaRPr lang="fr-FR"/>
          </a:p>
        </p:txBody>
      </p:sp>
      <p:sp>
        <p:nvSpPr>
          <p:cNvPr id="3" name="Espace réservé du texte 2">
            <a:extLst>
              <a:ext uri="{FF2B5EF4-FFF2-40B4-BE49-F238E27FC236}">
                <a16:creationId xmlns:a16="http://schemas.microsoft.com/office/drawing/2014/main" id="{860E0CAF-7B0B-4CB6-8369-7170302B647B}"/>
              </a:ext>
            </a:extLst>
          </p:cNvPr>
          <p:cNvSpPr>
            <a:spLocks noGrp="1"/>
          </p:cNvSpPr>
          <p:nvPr>
            <p:ph type="body" sz="quarter" idx="11"/>
          </p:nvPr>
        </p:nvSpPr>
        <p:spPr/>
        <p:txBody>
          <a:bodyPr/>
          <a:lstStyle/>
          <a:p>
            <a:endParaRPr lang="fr-FR"/>
          </a:p>
        </p:txBody>
      </p:sp>
      <p:sp>
        <p:nvSpPr>
          <p:cNvPr id="4" name="Titre 3">
            <a:extLst>
              <a:ext uri="{FF2B5EF4-FFF2-40B4-BE49-F238E27FC236}">
                <a16:creationId xmlns:a16="http://schemas.microsoft.com/office/drawing/2014/main" id="{58D13276-01DE-4A27-8725-75D15598DBE8}"/>
              </a:ext>
            </a:extLst>
          </p:cNvPr>
          <p:cNvSpPr>
            <a:spLocks noGrp="1"/>
          </p:cNvSpPr>
          <p:nvPr>
            <p:ph type="title"/>
          </p:nvPr>
        </p:nvSpPr>
        <p:spPr/>
        <p:txBody>
          <a:bodyPr/>
          <a:lstStyle/>
          <a:p>
            <a:r>
              <a:rPr lang="fr-FR" dirty="0"/>
              <a:t>Capture des échanges</a:t>
            </a:r>
          </a:p>
        </p:txBody>
      </p:sp>
      <p:pic>
        <p:nvPicPr>
          <p:cNvPr id="5" name="Image 4">
            <a:extLst>
              <a:ext uri="{FF2B5EF4-FFF2-40B4-BE49-F238E27FC236}">
                <a16:creationId xmlns:a16="http://schemas.microsoft.com/office/drawing/2014/main" id="{E75A0ECF-FAD5-4816-89D4-DD94F6BE9867}"/>
              </a:ext>
            </a:extLst>
          </p:cNvPr>
          <p:cNvPicPr/>
          <p:nvPr/>
        </p:nvPicPr>
        <p:blipFill rotWithShape="1">
          <a:blip r:embed="rId2"/>
          <a:srcRect t="10891" b="15644"/>
          <a:stretch/>
        </p:blipFill>
        <p:spPr bwMode="auto">
          <a:xfrm>
            <a:off x="501934" y="1073149"/>
            <a:ext cx="8204300" cy="3479185"/>
          </a:xfrm>
          <a:prstGeom prst="rect">
            <a:avLst/>
          </a:prstGeom>
          <a:ln w="25400">
            <a:solidFill>
              <a:srgbClr val="0070C0"/>
            </a:solidFill>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342872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30DADBF-80DF-4208-B628-BC63B865AED4}"/>
              </a:ext>
            </a:extLst>
          </p:cNvPr>
          <p:cNvSpPr>
            <a:spLocks noGrp="1"/>
          </p:cNvSpPr>
          <p:nvPr>
            <p:ph type="body" sz="quarter" idx="10"/>
          </p:nvPr>
        </p:nvSpPr>
        <p:spPr/>
        <p:txBody>
          <a:bodyPr/>
          <a:lstStyle/>
          <a:p>
            <a:r>
              <a:rPr lang="fr-FR" dirty="0"/>
              <a:t>Utiliser la version 2 </a:t>
            </a:r>
            <a:r>
              <a:rPr lang="fr-FR"/>
              <a:t>du protocole HSRP</a:t>
            </a:r>
            <a:endParaRPr lang="fr-FR" dirty="0"/>
          </a:p>
          <a:p>
            <a:r>
              <a:rPr lang="fr-FR" dirty="0"/>
              <a:t>Les routeurs communiquent sur l’adresse 224.0.0.102.</a:t>
            </a:r>
          </a:p>
          <a:p>
            <a:r>
              <a:rPr lang="fr-FR" dirty="0"/>
              <a:t>Authentifier les échanges HSRP</a:t>
            </a:r>
          </a:p>
          <a:p>
            <a:pPr lvl="1"/>
            <a:r>
              <a:rPr lang="fr-FR" dirty="0"/>
              <a:t>R(config)#key </a:t>
            </a:r>
            <a:r>
              <a:rPr lang="fr-FR" dirty="0" err="1"/>
              <a:t>chain</a:t>
            </a:r>
            <a:r>
              <a:rPr lang="fr-FR" dirty="0"/>
              <a:t> hsrp1</a:t>
            </a:r>
          </a:p>
          <a:p>
            <a:pPr lvl="1"/>
            <a:r>
              <a:rPr lang="fr-FR" dirty="0"/>
              <a:t>R(config-</a:t>
            </a:r>
            <a:r>
              <a:rPr lang="fr-FR" dirty="0" err="1"/>
              <a:t>keychain</a:t>
            </a:r>
            <a:r>
              <a:rPr lang="fr-FR" dirty="0"/>
              <a:t>)#key 100</a:t>
            </a:r>
          </a:p>
          <a:p>
            <a:pPr lvl="1"/>
            <a:r>
              <a:rPr lang="fr-FR" dirty="0"/>
              <a:t>R(config-</a:t>
            </a:r>
            <a:r>
              <a:rPr lang="fr-FR" dirty="0" err="1"/>
              <a:t>keychain</a:t>
            </a:r>
            <a:r>
              <a:rPr lang="fr-FR" dirty="0"/>
              <a:t>-key)#key-string Cisco123</a:t>
            </a:r>
          </a:p>
          <a:p>
            <a:pPr lvl="1"/>
            <a:r>
              <a:rPr lang="fr-FR" dirty="0"/>
              <a:t>R(config-if)#standby 10 </a:t>
            </a:r>
            <a:r>
              <a:rPr lang="fr-FR" dirty="0" err="1"/>
              <a:t>authentication</a:t>
            </a:r>
            <a:r>
              <a:rPr lang="fr-FR" dirty="0"/>
              <a:t> md5 key-</a:t>
            </a:r>
            <a:r>
              <a:rPr lang="fr-FR" dirty="0" err="1"/>
              <a:t>chain</a:t>
            </a:r>
            <a:r>
              <a:rPr lang="fr-FR" dirty="0"/>
              <a:t> hsrp1</a:t>
            </a:r>
          </a:p>
          <a:p>
            <a:pPr lvl="1"/>
            <a:endParaRPr lang="fr-FR" dirty="0"/>
          </a:p>
          <a:p>
            <a:pPr lvl="1"/>
            <a:endParaRPr lang="fr-FR" dirty="0"/>
          </a:p>
          <a:p>
            <a:pPr lvl="1"/>
            <a:endParaRPr lang="fr-FR" dirty="0"/>
          </a:p>
          <a:p>
            <a:pPr lvl="1"/>
            <a:endParaRPr lang="fr-FR" dirty="0"/>
          </a:p>
        </p:txBody>
      </p:sp>
      <p:sp>
        <p:nvSpPr>
          <p:cNvPr id="4" name="Titre 3">
            <a:extLst>
              <a:ext uri="{FF2B5EF4-FFF2-40B4-BE49-F238E27FC236}">
                <a16:creationId xmlns:a16="http://schemas.microsoft.com/office/drawing/2014/main" id="{C81B1C37-BC6E-479B-AA7A-81C493D076D1}"/>
              </a:ext>
            </a:extLst>
          </p:cNvPr>
          <p:cNvSpPr>
            <a:spLocks noGrp="1"/>
          </p:cNvSpPr>
          <p:nvPr>
            <p:ph type="title"/>
          </p:nvPr>
        </p:nvSpPr>
        <p:spPr/>
        <p:txBody>
          <a:bodyPr/>
          <a:lstStyle/>
          <a:p>
            <a:r>
              <a:rPr lang="fr-FR" dirty="0"/>
              <a:t>La protection</a:t>
            </a:r>
          </a:p>
        </p:txBody>
      </p:sp>
      <p:pic>
        <p:nvPicPr>
          <p:cNvPr id="5" name="Image 4">
            <a:extLst>
              <a:ext uri="{FF2B5EF4-FFF2-40B4-BE49-F238E27FC236}">
                <a16:creationId xmlns:a16="http://schemas.microsoft.com/office/drawing/2014/main" id="{865AB40A-D850-43D6-8455-21A5AB544965}"/>
              </a:ext>
            </a:extLst>
          </p:cNvPr>
          <p:cNvPicPr>
            <a:picLocks noChangeAspect="1"/>
          </p:cNvPicPr>
          <p:nvPr/>
        </p:nvPicPr>
        <p:blipFill>
          <a:blip r:embed="rId2"/>
          <a:stretch>
            <a:fillRect/>
          </a:stretch>
        </p:blipFill>
        <p:spPr>
          <a:xfrm>
            <a:off x="1338262" y="3765908"/>
            <a:ext cx="6467475" cy="581025"/>
          </a:xfrm>
          <a:prstGeom prst="rect">
            <a:avLst/>
          </a:prstGeom>
        </p:spPr>
      </p:pic>
    </p:spTree>
    <p:extLst>
      <p:ext uri="{BB962C8B-B14F-4D97-AF65-F5344CB8AC3E}">
        <p14:creationId xmlns:p14="http://schemas.microsoft.com/office/powerpoint/2010/main" val="3449992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CDCD2410-EB4F-4C2F-8BCE-B75226A3886B}"/>
              </a:ext>
            </a:extLst>
          </p:cNvPr>
          <p:cNvPicPr>
            <a:picLocks noChangeAspect="1"/>
          </p:cNvPicPr>
          <p:nvPr/>
        </p:nvPicPr>
        <p:blipFill>
          <a:blip r:embed="rId2"/>
          <a:stretch>
            <a:fillRect/>
          </a:stretch>
        </p:blipFill>
        <p:spPr>
          <a:xfrm>
            <a:off x="2617586" y="633701"/>
            <a:ext cx="3908828" cy="3876098"/>
          </a:xfrm>
          <a:prstGeom prst="rect">
            <a:avLst/>
          </a:prstGeom>
        </p:spPr>
      </p:pic>
    </p:spTree>
    <p:extLst>
      <p:ext uri="{BB962C8B-B14F-4D97-AF65-F5344CB8AC3E}">
        <p14:creationId xmlns:p14="http://schemas.microsoft.com/office/powerpoint/2010/main" val="2558881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EB1587D-9B60-4BC4-B2F1-999AAFF40A63}"/>
              </a:ext>
            </a:extLst>
          </p:cNvPr>
          <p:cNvSpPr>
            <a:spLocks noGrp="1"/>
          </p:cNvSpPr>
          <p:nvPr>
            <p:ph type="body" sz="quarter" idx="10"/>
          </p:nvPr>
        </p:nvSpPr>
        <p:spPr>
          <a:xfrm>
            <a:off x="0" y="606331"/>
            <a:ext cx="8986210" cy="3389312"/>
          </a:xfrm>
        </p:spPr>
        <p:txBody>
          <a:bodyPr/>
          <a:lstStyle/>
          <a:p>
            <a:pPr marL="57150" indent="0">
              <a:buNone/>
            </a:pPr>
            <a:br>
              <a:rPr lang="en-GB" sz="1600" dirty="0"/>
            </a:br>
            <a:br>
              <a:rPr lang="en-GB" sz="1600" dirty="0"/>
            </a:br>
            <a:endParaRPr lang="fr-FR" sz="1600" dirty="0"/>
          </a:p>
        </p:txBody>
      </p:sp>
      <p:sp>
        <p:nvSpPr>
          <p:cNvPr id="3" name="Title 2">
            <a:extLst>
              <a:ext uri="{FF2B5EF4-FFF2-40B4-BE49-F238E27FC236}">
                <a16:creationId xmlns:a16="http://schemas.microsoft.com/office/drawing/2014/main" id="{D9E94545-056D-43A8-A6FC-269A112499D4}"/>
              </a:ext>
            </a:extLst>
          </p:cNvPr>
          <p:cNvSpPr>
            <a:spLocks noGrp="1"/>
          </p:cNvSpPr>
          <p:nvPr>
            <p:ph type="title"/>
          </p:nvPr>
        </p:nvSpPr>
        <p:spPr>
          <a:xfrm>
            <a:off x="0" y="0"/>
            <a:ext cx="8345488" cy="731837"/>
          </a:xfrm>
        </p:spPr>
        <p:txBody>
          <a:bodyPr/>
          <a:lstStyle/>
          <a:p>
            <a:r>
              <a:rPr lang="fr-FR" dirty="0"/>
              <a:t>Une équipe pour vous accompagner</a:t>
            </a:r>
          </a:p>
        </p:txBody>
      </p:sp>
      <p:graphicFrame>
        <p:nvGraphicFramePr>
          <p:cNvPr id="6" name="Tableau 5">
            <a:extLst>
              <a:ext uri="{FF2B5EF4-FFF2-40B4-BE49-F238E27FC236}">
                <a16:creationId xmlns:a16="http://schemas.microsoft.com/office/drawing/2014/main" id="{0F04D727-86B3-684E-9600-4206781BD8AD}"/>
              </a:ext>
            </a:extLst>
          </p:cNvPr>
          <p:cNvGraphicFramePr>
            <a:graphicFrameLocks noGrp="1"/>
          </p:cNvGraphicFramePr>
          <p:nvPr>
            <p:extLst>
              <p:ext uri="{D42A27DB-BD31-4B8C-83A1-F6EECF244321}">
                <p14:modId xmlns:p14="http://schemas.microsoft.com/office/powerpoint/2010/main" val="3055696744"/>
              </p:ext>
            </p:extLst>
          </p:nvPr>
        </p:nvGraphicFramePr>
        <p:xfrm>
          <a:off x="76201" y="886314"/>
          <a:ext cx="7530246" cy="2697480"/>
        </p:xfrm>
        <a:graphic>
          <a:graphicData uri="http://schemas.openxmlformats.org/drawingml/2006/table">
            <a:tbl>
              <a:tblPr firstRow="1" bandRow="1">
                <a:tableStyleId>{C083E6E3-FA7D-4D7B-A595-EF9225AFEA82}</a:tableStyleId>
              </a:tblPr>
              <a:tblGrid>
                <a:gridCol w="1466054">
                  <a:extLst>
                    <a:ext uri="{9D8B030D-6E8A-4147-A177-3AD203B41FA5}">
                      <a16:colId xmlns:a16="http://schemas.microsoft.com/office/drawing/2014/main" val="1415533299"/>
                    </a:ext>
                  </a:extLst>
                </a:gridCol>
                <a:gridCol w="2577488">
                  <a:extLst>
                    <a:ext uri="{9D8B030D-6E8A-4147-A177-3AD203B41FA5}">
                      <a16:colId xmlns:a16="http://schemas.microsoft.com/office/drawing/2014/main" val="1028666778"/>
                    </a:ext>
                  </a:extLst>
                </a:gridCol>
                <a:gridCol w="3486704">
                  <a:extLst>
                    <a:ext uri="{9D8B030D-6E8A-4147-A177-3AD203B41FA5}">
                      <a16:colId xmlns:a16="http://schemas.microsoft.com/office/drawing/2014/main" val="73799489"/>
                    </a:ext>
                  </a:extLst>
                </a:gridCol>
              </a:tblGrid>
              <a:tr h="590866">
                <a:tc>
                  <a:txBody>
                    <a:bodyPr/>
                    <a:lstStyle/>
                    <a:p>
                      <a:r>
                        <a:rPr lang="en-US" sz="1100" b="1" dirty="0"/>
                        <a:t>Eric </a:t>
                      </a:r>
                      <a:r>
                        <a:rPr lang="en-US" sz="1100" b="1" dirty="0" err="1"/>
                        <a:t>Deschaintre</a:t>
                      </a:r>
                      <a:endParaRPr lang="en-US" sz="1100" b="1" dirty="0"/>
                    </a:p>
                  </a:txBody>
                  <a:tcPr/>
                </a:tc>
                <a:tc>
                  <a:txBody>
                    <a:bodyPr/>
                    <a:lstStyle/>
                    <a:p>
                      <a:r>
                        <a:rPr lang="fr-FR" sz="800" b="1" i="1" dirty="0"/>
                        <a:t>IA-IPR Economie Gestion Académie de Strasbourg</a:t>
                      </a:r>
                    </a:p>
                    <a:p>
                      <a:endParaRPr lang="fr-FR" sz="800" b="1" i="1" dirty="0"/>
                    </a:p>
                    <a:p>
                      <a:endParaRPr lang="fr-FR" sz="800" b="1" i="1" dirty="0"/>
                    </a:p>
                    <a:p>
                      <a:endParaRPr lang="fr-FR" sz="800" b="1" i="1" dirty="0"/>
                    </a:p>
                    <a:p>
                      <a:endParaRPr lang="fr-FR" sz="800" b="1" i="1" dirty="0"/>
                    </a:p>
                  </a:txBody>
                  <a:tcPr/>
                </a:tc>
                <a:tc>
                  <a:txBody>
                    <a:bodyPr/>
                    <a:lstStyle/>
                    <a:p>
                      <a:endParaRPr lang="en-US" sz="1100" b="1" dirty="0"/>
                    </a:p>
                  </a:txBody>
                  <a:tcPr/>
                </a:tc>
                <a:extLst>
                  <a:ext uri="{0D108BD9-81ED-4DB2-BD59-A6C34878D82A}">
                    <a16:rowId xmlns:a16="http://schemas.microsoft.com/office/drawing/2014/main" val="4202106314"/>
                  </a:ext>
                </a:extLst>
              </a:tr>
              <a:tr h="899144">
                <a:tc>
                  <a:txBody>
                    <a:bodyPr/>
                    <a:lstStyle/>
                    <a:p>
                      <a:r>
                        <a:rPr lang="en-US" sz="1100" b="1" dirty="0"/>
                        <a:t>Valérie Martinez</a:t>
                      </a:r>
                    </a:p>
                  </a:txBody>
                  <a:tcPr/>
                </a:tc>
                <a:tc>
                  <a:txBody>
                    <a:bodyPr/>
                    <a:lstStyle/>
                    <a:p>
                      <a:r>
                        <a:rPr lang="fr-FR" sz="800" b="1" i="1" dirty="0"/>
                        <a:t>BTS SIO - Enseignante SISR Lycée du Grand Nouméa </a:t>
                      </a:r>
                      <a:br>
                        <a:rPr lang="fr-FR" sz="800" b="1" i="1" dirty="0"/>
                      </a:br>
                      <a:r>
                        <a:rPr lang="fr-FR" sz="800" b="1" i="1" dirty="0"/>
                        <a:t>Instructrice ITC CERTA</a:t>
                      </a:r>
                    </a:p>
                    <a:p>
                      <a:r>
                        <a:rPr lang="fr-FR" sz="800" b="1" i="1" dirty="0"/>
                        <a:t>Référente Partenariat Cisco-</a:t>
                      </a:r>
                      <a:r>
                        <a:rPr lang="fr-FR" sz="800" b="1" i="1" dirty="0" err="1"/>
                        <a:t>Certa</a:t>
                      </a:r>
                      <a:endParaRPr lang="fr-FR" sz="800" b="1" i="1" dirty="0"/>
                    </a:p>
                    <a:p>
                      <a:endParaRPr lang="en-US" sz="800" b="1" i="1" dirty="0"/>
                    </a:p>
                    <a:p>
                      <a:endParaRPr lang="en-US" sz="800" b="1" i="1" dirty="0"/>
                    </a:p>
                    <a:p>
                      <a:endParaRPr lang="en-US" sz="800" b="1" i="1" dirty="0"/>
                    </a:p>
                    <a:p>
                      <a:endParaRPr lang="en-US" sz="800" b="1" i="1" dirty="0"/>
                    </a:p>
                    <a:p>
                      <a:endParaRPr lang="en-US" sz="800" b="1" i="1" dirty="0"/>
                    </a:p>
                  </a:txBody>
                  <a:tcPr/>
                </a:tc>
                <a:tc>
                  <a:txBody>
                    <a:bodyPr/>
                    <a:lstStyle/>
                    <a:p>
                      <a:endParaRPr lang="en-US" sz="1100" b="1" dirty="0"/>
                    </a:p>
                  </a:txBody>
                  <a:tcPr/>
                </a:tc>
                <a:extLst>
                  <a:ext uri="{0D108BD9-81ED-4DB2-BD59-A6C34878D82A}">
                    <a16:rowId xmlns:a16="http://schemas.microsoft.com/office/drawing/2014/main" val="490553331"/>
                  </a:ext>
                </a:extLst>
              </a:tr>
              <a:tr h="783539">
                <a:tc>
                  <a:txBody>
                    <a:bodyPr/>
                    <a:lstStyle/>
                    <a:p>
                      <a:r>
                        <a:rPr lang="en-US" sz="1100" b="1" dirty="0"/>
                        <a:t>Pascal </a:t>
                      </a:r>
                      <a:r>
                        <a:rPr lang="en-US" sz="1100" b="1" dirty="0" err="1"/>
                        <a:t>Moussier</a:t>
                      </a:r>
                      <a:endParaRPr lang="en-US" sz="1100" b="1" dirty="0"/>
                    </a:p>
                  </a:txBody>
                  <a:tcPr/>
                </a:tc>
                <a:tc>
                  <a:txBody>
                    <a:bodyPr/>
                    <a:lstStyle/>
                    <a:p>
                      <a:r>
                        <a:rPr lang="fr-FR" sz="800" b="1" i="1" dirty="0"/>
                        <a:t>BTS SIO – Enseignant SISR Lycée Louis Armand –</a:t>
                      </a:r>
                    </a:p>
                    <a:p>
                      <a:pPr marL="0" marR="0" lvl="0" indent="0" algn="l" defTabSz="685777" rtl="0" eaLnBrk="1" fontAlgn="auto" latinLnBrk="0" hangingPunct="1">
                        <a:lnSpc>
                          <a:spcPct val="100000"/>
                        </a:lnSpc>
                        <a:spcBef>
                          <a:spcPts val="0"/>
                        </a:spcBef>
                        <a:spcAft>
                          <a:spcPts val="0"/>
                        </a:spcAft>
                        <a:buClrTx/>
                        <a:buSzTx/>
                        <a:buFontTx/>
                        <a:buNone/>
                        <a:tabLst/>
                        <a:defRPr/>
                      </a:pPr>
                      <a:r>
                        <a:rPr lang="fr-FR" sz="800" b="1" i="1" dirty="0"/>
                        <a:t>Instructeur ITC CERTA</a:t>
                      </a:r>
                    </a:p>
                    <a:p>
                      <a:endParaRPr lang="en-US" sz="800" b="1" i="1" dirty="0"/>
                    </a:p>
                  </a:txBody>
                  <a:tcPr/>
                </a:tc>
                <a:tc>
                  <a:txBody>
                    <a:bodyPr/>
                    <a:lstStyle/>
                    <a:p>
                      <a:endParaRPr lang="en-US" sz="1100" b="1" dirty="0"/>
                    </a:p>
                    <a:p>
                      <a:endParaRPr lang="en-US" sz="1100" b="1" dirty="0"/>
                    </a:p>
                    <a:p>
                      <a:endParaRPr lang="en-US" sz="1100" b="1" dirty="0"/>
                    </a:p>
                    <a:p>
                      <a:endParaRPr lang="en-US" sz="1100" b="1" dirty="0"/>
                    </a:p>
                    <a:p>
                      <a:endParaRPr lang="en-US" sz="1100" b="1" dirty="0"/>
                    </a:p>
                  </a:txBody>
                  <a:tcPr/>
                </a:tc>
                <a:extLst>
                  <a:ext uri="{0D108BD9-81ED-4DB2-BD59-A6C34878D82A}">
                    <a16:rowId xmlns:a16="http://schemas.microsoft.com/office/drawing/2014/main" val="2795499323"/>
                  </a:ext>
                </a:extLst>
              </a:tr>
            </a:tbl>
          </a:graphicData>
        </a:graphic>
      </p:graphicFrame>
      <p:graphicFrame>
        <p:nvGraphicFramePr>
          <p:cNvPr id="7" name="Tableau 6">
            <a:extLst>
              <a:ext uri="{FF2B5EF4-FFF2-40B4-BE49-F238E27FC236}">
                <a16:creationId xmlns:a16="http://schemas.microsoft.com/office/drawing/2014/main" id="{1F2CA5C0-DBB4-0A46-8DD3-4E2F61F24612}"/>
              </a:ext>
            </a:extLst>
          </p:cNvPr>
          <p:cNvGraphicFramePr>
            <a:graphicFrameLocks noGrp="1"/>
          </p:cNvGraphicFramePr>
          <p:nvPr>
            <p:extLst>
              <p:ext uri="{D42A27DB-BD31-4B8C-83A1-F6EECF244321}">
                <p14:modId xmlns:p14="http://schemas.microsoft.com/office/powerpoint/2010/main" val="1183248305"/>
              </p:ext>
            </p:extLst>
          </p:nvPr>
        </p:nvGraphicFramePr>
        <p:xfrm>
          <a:off x="76201" y="3331274"/>
          <a:ext cx="7530244" cy="1645920"/>
        </p:xfrm>
        <a:graphic>
          <a:graphicData uri="http://schemas.openxmlformats.org/drawingml/2006/table">
            <a:tbl>
              <a:tblPr firstRow="1" bandRow="1">
                <a:tableStyleId>{C083E6E3-FA7D-4D7B-A595-EF9225AFEA82}</a:tableStyleId>
              </a:tblPr>
              <a:tblGrid>
                <a:gridCol w="1474702">
                  <a:extLst>
                    <a:ext uri="{9D8B030D-6E8A-4147-A177-3AD203B41FA5}">
                      <a16:colId xmlns:a16="http://schemas.microsoft.com/office/drawing/2014/main" val="1415533299"/>
                    </a:ext>
                  </a:extLst>
                </a:gridCol>
                <a:gridCol w="3174186">
                  <a:extLst>
                    <a:ext uri="{9D8B030D-6E8A-4147-A177-3AD203B41FA5}">
                      <a16:colId xmlns:a16="http://schemas.microsoft.com/office/drawing/2014/main" val="1028666778"/>
                    </a:ext>
                  </a:extLst>
                </a:gridCol>
                <a:gridCol w="2881356">
                  <a:extLst>
                    <a:ext uri="{9D8B030D-6E8A-4147-A177-3AD203B41FA5}">
                      <a16:colId xmlns:a16="http://schemas.microsoft.com/office/drawing/2014/main" val="73799489"/>
                    </a:ext>
                  </a:extLst>
                </a:gridCol>
              </a:tblGrid>
              <a:tr h="549663">
                <a:tc>
                  <a:txBody>
                    <a:bodyPr/>
                    <a:lstStyle/>
                    <a:p>
                      <a:r>
                        <a:rPr lang="en-US" sz="1100" b="1" dirty="0"/>
                        <a:t>Christophe </a:t>
                      </a:r>
                      <a:r>
                        <a:rPr lang="en-US" sz="1100" b="1" dirty="0" err="1"/>
                        <a:t>Dolinsek</a:t>
                      </a:r>
                      <a:endParaRPr lang="en-US" sz="1100" b="1" dirty="0"/>
                    </a:p>
                  </a:txBody>
                  <a:tcPr/>
                </a:tc>
                <a:tc>
                  <a:txBody>
                    <a:bodyPr/>
                    <a:lstStyle/>
                    <a:p>
                      <a:r>
                        <a:rPr lang="fr-FR" sz="800" b="1" i="1" dirty="0"/>
                        <a:t>Directeur du programme Cisco Networking </a:t>
                      </a:r>
                      <a:r>
                        <a:rPr lang="fr-FR" sz="800" b="1" i="1" dirty="0" err="1"/>
                        <a:t>Academy</a:t>
                      </a:r>
                      <a:r>
                        <a:rPr lang="fr-FR" sz="800" b="1" i="1" dirty="0"/>
                        <a:t> France</a:t>
                      </a:r>
                    </a:p>
                    <a:p>
                      <a:endParaRPr lang="fr-FR" sz="800" b="1" i="1" dirty="0"/>
                    </a:p>
                    <a:p>
                      <a:endParaRPr lang="fr-FR" sz="800" b="1" i="1" dirty="0"/>
                    </a:p>
                    <a:p>
                      <a:endParaRPr lang="fr-FR" sz="800" b="1" i="1" dirty="0"/>
                    </a:p>
                    <a:p>
                      <a:endParaRPr lang="fr-FR" sz="800" b="1" i="1" dirty="0"/>
                    </a:p>
                    <a:p>
                      <a:endParaRPr lang="fr-FR" sz="800" b="1" i="1" dirty="0"/>
                    </a:p>
                  </a:txBody>
                  <a:tcPr/>
                </a:tc>
                <a:tc>
                  <a:txBody>
                    <a:bodyPr/>
                    <a:lstStyle/>
                    <a:p>
                      <a:endParaRPr lang="en-US" sz="1100" b="1" dirty="0"/>
                    </a:p>
                  </a:txBody>
                  <a:tcPr/>
                </a:tc>
                <a:extLst>
                  <a:ext uri="{0D108BD9-81ED-4DB2-BD59-A6C34878D82A}">
                    <a16:rowId xmlns:a16="http://schemas.microsoft.com/office/drawing/2014/main" val="4202106314"/>
                  </a:ext>
                </a:extLst>
              </a:tr>
              <a:tr h="625637">
                <a:tc>
                  <a:txBody>
                    <a:bodyPr/>
                    <a:lstStyle/>
                    <a:p>
                      <a:r>
                        <a:rPr lang="en-US" sz="1100" b="1" dirty="0"/>
                        <a:t>Patrick </a:t>
                      </a:r>
                      <a:r>
                        <a:rPr lang="en-US" sz="1100" b="1" dirty="0" err="1"/>
                        <a:t>Sas</a:t>
                      </a:r>
                      <a:endParaRPr lang="en-US" sz="1100" b="1" dirty="0"/>
                    </a:p>
                  </a:txBody>
                  <a:tcPr/>
                </a:tc>
                <a:tc>
                  <a:txBody>
                    <a:bodyPr/>
                    <a:lstStyle/>
                    <a:p>
                      <a:r>
                        <a:rPr lang="en-US" sz="800" b="1" i="1" dirty="0" err="1"/>
                        <a:t>Responsable</a:t>
                      </a:r>
                      <a:r>
                        <a:rPr lang="en-US" sz="800" b="1" i="1" dirty="0"/>
                        <a:t> technique Cisco Networking Academy France</a:t>
                      </a:r>
                    </a:p>
                    <a:p>
                      <a:endParaRPr lang="en-US" sz="800" b="1" i="1" dirty="0"/>
                    </a:p>
                    <a:p>
                      <a:endParaRPr lang="en-US" sz="800" b="1" i="1" dirty="0"/>
                    </a:p>
                    <a:p>
                      <a:endParaRPr lang="en-US" sz="800" b="1" i="1" dirty="0"/>
                    </a:p>
                    <a:p>
                      <a:endParaRPr lang="en-US" sz="800" b="1" i="1" dirty="0"/>
                    </a:p>
                    <a:p>
                      <a:endParaRPr lang="en-US" sz="800" b="1" i="1" dirty="0"/>
                    </a:p>
                  </a:txBody>
                  <a:tcPr/>
                </a:tc>
                <a:tc>
                  <a:txBody>
                    <a:bodyPr/>
                    <a:lstStyle/>
                    <a:p>
                      <a:endParaRPr lang="en-US" sz="1100" b="1" dirty="0"/>
                    </a:p>
                  </a:txBody>
                  <a:tcPr/>
                </a:tc>
                <a:extLst>
                  <a:ext uri="{0D108BD9-81ED-4DB2-BD59-A6C34878D82A}">
                    <a16:rowId xmlns:a16="http://schemas.microsoft.com/office/drawing/2014/main" val="490553331"/>
                  </a:ext>
                </a:extLst>
              </a:tr>
            </a:tbl>
          </a:graphicData>
        </a:graphic>
      </p:graphicFrame>
      <p:pic>
        <p:nvPicPr>
          <p:cNvPr id="8" name="Image 7" descr="Une image contenant personne, femme, extérieur, souriant&#10;&#10;Description générée automatiquement">
            <a:extLst>
              <a:ext uri="{FF2B5EF4-FFF2-40B4-BE49-F238E27FC236}">
                <a16:creationId xmlns:a16="http://schemas.microsoft.com/office/drawing/2014/main" id="{4E7BD3A8-DC49-B74E-AAFE-3CEE8DB8BC4A}"/>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5175403" y="1618770"/>
            <a:ext cx="577851" cy="808743"/>
          </a:xfrm>
          <a:prstGeom prst="rect">
            <a:avLst/>
          </a:prstGeom>
        </p:spPr>
      </p:pic>
      <p:pic>
        <p:nvPicPr>
          <p:cNvPr id="9" name="Image 8">
            <a:extLst>
              <a:ext uri="{FF2B5EF4-FFF2-40B4-BE49-F238E27FC236}">
                <a16:creationId xmlns:a16="http://schemas.microsoft.com/office/drawing/2014/main" id="{000CBDBB-43D5-D048-BD45-C875B6B26ADA}"/>
              </a:ext>
            </a:extLst>
          </p:cNvPr>
          <p:cNvPicPr>
            <a:picLocks noChangeAspect="1"/>
          </p:cNvPicPr>
          <p:nvPr/>
        </p:nvPicPr>
        <p:blipFill>
          <a:blip r:embed="rId3"/>
          <a:stretch>
            <a:fillRect/>
          </a:stretch>
        </p:blipFill>
        <p:spPr>
          <a:xfrm>
            <a:off x="5208060" y="882452"/>
            <a:ext cx="501650" cy="729673"/>
          </a:xfrm>
          <a:prstGeom prst="rect">
            <a:avLst/>
          </a:prstGeom>
        </p:spPr>
      </p:pic>
      <p:pic>
        <p:nvPicPr>
          <p:cNvPr id="11" name="Image 10" descr="Une image contenant homme, personne, cravate, portant&#10;&#10;Description générée automatiquement">
            <a:extLst>
              <a:ext uri="{FF2B5EF4-FFF2-40B4-BE49-F238E27FC236}">
                <a16:creationId xmlns:a16="http://schemas.microsoft.com/office/drawing/2014/main" id="{91D3724F-3C14-1447-ABFB-6BE05E161A6B}"/>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5180613" y="3336998"/>
            <a:ext cx="561755" cy="830056"/>
          </a:xfrm>
          <a:prstGeom prst="rect">
            <a:avLst/>
          </a:prstGeom>
        </p:spPr>
      </p:pic>
      <p:pic>
        <p:nvPicPr>
          <p:cNvPr id="12" name="Image 11">
            <a:extLst>
              <a:ext uri="{FF2B5EF4-FFF2-40B4-BE49-F238E27FC236}">
                <a16:creationId xmlns:a16="http://schemas.microsoft.com/office/drawing/2014/main" id="{2CCA3637-ECC2-D145-A561-D6ECA65F2FB3}"/>
              </a:ext>
            </a:extLst>
          </p:cNvPr>
          <p:cNvPicPr>
            <a:picLocks noChangeAspect="1"/>
          </p:cNvPicPr>
          <p:nvPr/>
        </p:nvPicPr>
        <p:blipFill>
          <a:blip r:embed="rId5"/>
          <a:stretch>
            <a:fillRect/>
          </a:stretch>
        </p:blipFill>
        <p:spPr>
          <a:xfrm>
            <a:off x="5160436" y="2436190"/>
            <a:ext cx="596900" cy="844550"/>
          </a:xfrm>
          <a:prstGeom prst="rect">
            <a:avLst/>
          </a:prstGeom>
        </p:spPr>
      </p:pic>
      <p:pic>
        <p:nvPicPr>
          <p:cNvPr id="13" name="Image 12">
            <a:extLst>
              <a:ext uri="{FF2B5EF4-FFF2-40B4-BE49-F238E27FC236}">
                <a16:creationId xmlns:a16="http://schemas.microsoft.com/office/drawing/2014/main" id="{AAE03682-AACD-2C4B-9AB5-356F45E65529}"/>
              </a:ext>
            </a:extLst>
          </p:cNvPr>
          <p:cNvPicPr>
            <a:picLocks noChangeAspect="1"/>
          </p:cNvPicPr>
          <p:nvPr/>
        </p:nvPicPr>
        <p:blipFill>
          <a:blip r:embed="rId6"/>
          <a:stretch>
            <a:fillRect/>
          </a:stretch>
        </p:blipFill>
        <p:spPr>
          <a:xfrm>
            <a:off x="6648788" y="1611995"/>
            <a:ext cx="957658" cy="957658"/>
          </a:xfrm>
          <a:prstGeom prst="rect">
            <a:avLst/>
          </a:prstGeom>
        </p:spPr>
      </p:pic>
      <p:pic>
        <p:nvPicPr>
          <p:cNvPr id="16" name="Image 15" descr="Une image contenant personne, homme, intérieur, regardant&#10;&#10;Description générée automatiquement">
            <a:extLst>
              <a:ext uri="{FF2B5EF4-FFF2-40B4-BE49-F238E27FC236}">
                <a16:creationId xmlns:a16="http://schemas.microsoft.com/office/drawing/2014/main" id="{C772F4FD-727E-A149-9445-7A590094131D}"/>
              </a:ext>
            </a:extLst>
          </p:cNvPr>
          <p:cNvPicPr>
            <a:picLocks noChangeAspect="1"/>
          </p:cNvPicPr>
          <p:nvPr/>
        </p:nvPicPr>
        <p:blipFill>
          <a:blip r:embed="rId7"/>
          <a:stretch>
            <a:fillRect/>
          </a:stretch>
        </p:blipFill>
        <p:spPr>
          <a:xfrm>
            <a:off x="5193094" y="4196418"/>
            <a:ext cx="549274" cy="758521"/>
          </a:xfrm>
          <a:prstGeom prst="rect">
            <a:avLst/>
          </a:prstGeom>
        </p:spPr>
      </p:pic>
      <p:pic>
        <p:nvPicPr>
          <p:cNvPr id="17" name="Image 16">
            <a:extLst>
              <a:ext uri="{FF2B5EF4-FFF2-40B4-BE49-F238E27FC236}">
                <a16:creationId xmlns:a16="http://schemas.microsoft.com/office/drawing/2014/main" id="{D348C72B-87AF-5248-B062-8FC00543C8BB}"/>
              </a:ext>
            </a:extLst>
          </p:cNvPr>
          <p:cNvPicPr>
            <a:picLocks noChangeAspect="1"/>
          </p:cNvPicPr>
          <p:nvPr/>
        </p:nvPicPr>
        <p:blipFill>
          <a:blip r:embed="rId8"/>
          <a:stretch>
            <a:fillRect/>
          </a:stretch>
        </p:blipFill>
        <p:spPr>
          <a:xfrm>
            <a:off x="6648788" y="3623734"/>
            <a:ext cx="973786" cy="973786"/>
          </a:xfrm>
          <a:prstGeom prst="rect">
            <a:avLst/>
          </a:prstGeom>
        </p:spPr>
      </p:pic>
      <p:sp>
        <p:nvSpPr>
          <p:cNvPr id="5" name="Rectangle 4">
            <a:extLst>
              <a:ext uri="{FF2B5EF4-FFF2-40B4-BE49-F238E27FC236}">
                <a16:creationId xmlns:a16="http://schemas.microsoft.com/office/drawing/2014/main" id="{46CC83D0-68B0-48E3-AE65-FC90E96B40FD}"/>
              </a:ext>
            </a:extLst>
          </p:cNvPr>
          <p:cNvSpPr/>
          <p:nvPr/>
        </p:nvSpPr>
        <p:spPr>
          <a:xfrm>
            <a:off x="6648788" y="4537169"/>
            <a:ext cx="1233679" cy="440025"/>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 name="Rectangle 14">
            <a:extLst>
              <a:ext uri="{FF2B5EF4-FFF2-40B4-BE49-F238E27FC236}">
                <a16:creationId xmlns:a16="http://schemas.microsoft.com/office/drawing/2014/main" id="{AE60F309-664F-4B75-83C3-1229F600C6F0}"/>
              </a:ext>
            </a:extLst>
          </p:cNvPr>
          <p:cNvSpPr/>
          <p:nvPr/>
        </p:nvSpPr>
        <p:spPr>
          <a:xfrm>
            <a:off x="6648787" y="2511575"/>
            <a:ext cx="1233679" cy="440025"/>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 name="Rectangle 17">
            <a:extLst>
              <a:ext uri="{FF2B5EF4-FFF2-40B4-BE49-F238E27FC236}">
                <a16:creationId xmlns:a16="http://schemas.microsoft.com/office/drawing/2014/main" id="{390F4E28-86CF-4900-9263-2787F78AEF50}"/>
              </a:ext>
            </a:extLst>
          </p:cNvPr>
          <p:cNvSpPr/>
          <p:nvPr/>
        </p:nvSpPr>
        <p:spPr>
          <a:xfrm>
            <a:off x="6644927" y="1181680"/>
            <a:ext cx="1233679" cy="440025"/>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22872510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9FEB6E-77D8-48E8-8E73-AD9D7E6638BD}"/>
              </a:ext>
            </a:extLst>
          </p:cNvPr>
          <p:cNvSpPr>
            <a:spLocks noGrp="1"/>
          </p:cNvSpPr>
          <p:nvPr>
            <p:ph type="title"/>
          </p:nvPr>
        </p:nvSpPr>
        <p:spPr/>
        <p:txBody>
          <a:bodyPr/>
          <a:lstStyle/>
          <a:p>
            <a:r>
              <a:rPr lang="fr-FR" dirty="0"/>
              <a:t>Agenda pour les semaines à venir</a:t>
            </a:r>
          </a:p>
        </p:txBody>
      </p:sp>
      <p:sp>
        <p:nvSpPr>
          <p:cNvPr id="3" name="Espace réservé du contenu 2">
            <a:extLst>
              <a:ext uri="{FF2B5EF4-FFF2-40B4-BE49-F238E27FC236}">
                <a16:creationId xmlns:a16="http://schemas.microsoft.com/office/drawing/2014/main" id="{FBBD0C04-11C3-4D76-8C77-383A74CA7775}"/>
              </a:ext>
            </a:extLst>
          </p:cNvPr>
          <p:cNvSpPr txBox="1">
            <a:spLocks/>
          </p:cNvSpPr>
          <p:nvPr/>
        </p:nvSpPr>
        <p:spPr>
          <a:xfrm>
            <a:off x="550332" y="1369219"/>
            <a:ext cx="7336367" cy="3263504"/>
          </a:xfrm>
          <a:prstGeom prst="rect">
            <a:avLst/>
          </a:prstGeom>
        </p:spPr>
        <p:txBody>
          <a:bodyPr vert="horz" lIns="68580" tIns="34290" rIns="68580" bIns="3429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200" dirty="0"/>
              <a:t>Ouverture des examens finaux et commentaires de fin du cours </a:t>
            </a:r>
            <a:r>
              <a:rPr lang="fr-FR" sz="2200" dirty="0" err="1"/>
              <a:t>CyberOps</a:t>
            </a:r>
            <a:r>
              <a:rPr lang="fr-FR" sz="2200" dirty="0"/>
              <a:t> </a:t>
            </a:r>
          </a:p>
          <a:p>
            <a:r>
              <a:rPr lang="fr-FR" sz="2100" dirty="0" err="1"/>
              <a:t>Skill</a:t>
            </a:r>
            <a:r>
              <a:rPr lang="fr-FR" sz="2100" dirty="0"/>
              <a:t> test disponible prochainement pour la finalisation de la certification à la formation</a:t>
            </a:r>
          </a:p>
          <a:p>
            <a:r>
              <a:rPr lang="fr-FR" sz="2100" dirty="0"/>
              <a:t>Webinaire d’accompagnement </a:t>
            </a:r>
            <a:r>
              <a:rPr lang="fr-FR" sz="2100" b="1" dirty="0" err="1"/>
              <a:t>CyberOps</a:t>
            </a:r>
            <a:r>
              <a:rPr lang="fr-FR" sz="2100" dirty="0"/>
              <a:t> le </a:t>
            </a:r>
            <a:r>
              <a:rPr lang="fr-FR" sz="2100" b="1" dirty="0">
                <a:highlight>
                  <a:srgbClr val="FFFF00"/>
                </a:highlight>
              </a:rPr>
              <a:t>18 juin à 11h00</a:t>
            </a:r>
          </a:p>
          <a:p>
            <a:pPr lvl="1"/>
            <a:r>
              <a:rPr lang="fr-FR" sz="1800" dirty="0"/>
              <a:t>Point technique sur les attaques DHCP, 802.1x…</a:t>
            </a:r>
          </a:p>
          <a:p>
            <a:pPr lvl="1"/>
            <a:r>
              <a:rPr lang="fr-FR" sz="1800" dirty="0" err="1"/>
              <a:t>Q&amp;R</a:t>
            </a:r>
            <a:endParaRPr lang="fr-FR" sz="1800" dirty="0"/>
          </a:p>
          <a:p>
            <a:r>
              <a:rPr lang="fr-FR" sz="2100" dirty="0"/>
              <a:t>Webinaire d’accompagnement </a:t>
            </a:r>
            <a:r>
              <a:rPr lang="fr-FR" sz="2100" b="1" dirty="0" err="1"/>
              <a:t>CyberOps</a:t>
            </a:r>
            <a:r>
              <a:rPr lang="fr-FR" sz="2100" dirty="0"/>
              <a:t> fin juin</a:t>
            </a:r>
            <a:endParaRPr lang="fr-FR" sz="2100" b="1" dirty="0">
              <a:highlight>
                <a:srgbClr val="FFFF00"/>
              </a:highlight>
            </a:endParaRPr>
          </a:p>
          <a:p>
            <a:pPr lvl="1"/>
            <a:r>
              <a:rPr lang="fr-FR" sz="1800" dirty="0"/>
              <a:t>Point technique sur les outils de la Security </a:t>
            </a:r>
            <a:r>
              <a:rPr lang="fr-FR" sz="1800" dirty="0" err="1"/>
              <a:t>Onion</a:t>
            </a:r>
            <a:endParaRPr lang="fr-FR" sz="1800" dirty="0"/>
          </a:p>
          <a:p>
            <a:pPr lvl="1"/>
            <a:r>
              <a:rPr lang="fr-FR" sz="1800" dirty="0" err="1"/>
              <a:t>Q&amp;R</a:t>
            </a:r>
            <a:endParaRPr lang="fr-FR" sz="1800" dirty="0"/>
          </a:p>
          <a:p>
            <a:pPr lvl="1"/>
            <a:endParaRPr lang="fr-FR" sz="1800" dirty="0"/>
          </a:p>
          <a:p>
            <a:pPr marL="457200" lvl="1" indent="0">
              <a:buNone/>
            </a:pPr>
            <a:endParaRPr lang="fr-FR" sz="1800" dirty="0"/>
          </a:p>
          <a:p>
            <a:pPr lvl="1"/>
            <a:endParaRPr lang="fr-FR" sz="1800" dirty="0"/>
          </a:p>
          <a:p>
            <a:pPr lvl="1"/>
            <a:endParaRPr lang="fr-FR" sz="1800" dirty="0"/>
          </a:p>
          <a:p>
            <a:endParaRPr lang="en-US" sz="2100" dirty="0"/>
          </a:p>
          <a:p>
            <a:pPr lvl="1"/>
            <a:endParaRPr lang="en-US" sz="1800" dirty="0"/>
          </a:p>
          <a:p>
            <a:pPr lvl="1"/>
            <a:endParaRPr lang="fr-FR" sz="1800" dirty="0"/>
          </a:p>
          <a:p>
            <a:endParaRPr lang="fr-FR" sz="2100" dirty="0"/>
          </a:p>
          <a:p>
            <a:pPr lvl="1"/>
            <a:endParaRPr lang="fr-FR" sz="1800" dirty="0"/>
          </a:p>
          <a:p>
            <a:pPr marL="342900" lvl="1" indent="0">
              <a:buNone/>
            </a:pPr>
            <a:endParaRPr lang="fr-FR" sz="1800" dirty="0"/>
          </a:p>
        </p:txBody>
      </p:sp>
    </p:spTree>
    <p:extLst>
      <p:ext uri="{BB962C8B-B14F-4D97-AF65-F5344CB8AC3E}">
        <p14:creationId xmlns:p14="http://schemas.microsoft.com/office/powerpoint/2010/main" val="11190672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9FEB6E-77D8-48E8-8E73-AD9D7E6638BD}"/>
              </a:ext>
            </a:extLst>
          </p:cNvPr>
          <p:cNvSpPr>
            <a:spLocks noGrp="1"/>
          </p:cNvSpPr>
          <p:nvPr>
            <p:ph type="title"/>
          </p:nvPr>
        </p:nvSpPr>
        <p:spPr/>
        <p:txBody>
          <a:bodyPr/>
          <a:lstStyle/>
          <a:p>
            <a:r>
              <a:rPr lang="fr-FR" dirty="0"/>
              <a:t>Communication - Site réseau </a:t>
            </a:r>
            <a:r>
              <a:rPr lang="fr-FR" dirty="0" err="1"/>
              <a:t>Certa</a:t>
            </a:r>
            <a:r>
              <a:rPr lang="fr-FR" dirty="0"/>
              <a:t> - Webinaires - FAQ</a:t>
            </a:r>
          </a:p>
        </p:txBody>
      </p:sp>
      <p:sp>
        <p:nvSpPr>
          <p:cNvPr id="3" name="Espace réservé du contenu 2">
            <a:extLst>
              <a:ext uri="{FF2B5EF4-FFF2-40B4-BE49-F238E27FC236}">
                <a16:creationId xmlns:a16="http://schemas.microsoft.com/office/drawing/2014/main" id="{FBBD0C04-11C3-4D76-8C77-383A74CA7775}"/>
              </a:ext>
            </a:extLst>
          </p:cNvPr>
          <p:cNvSpPr txBox="1">
            <a:spLocks/>
          </p:cNvSpPr>
          <p:nvPr/>
        </p:nvSpPr>
        <p:spPr>
          <a:xfrm>
            <a:off x="550332" y="1369219"/>
            <a:ext cx="7336367" cy="3263504"/>
          </a:xfrm>
          <a:prstGeom prst="rect">
            <a:avLst/>
          </a:prstGeom>
        </p:spPr>
        <p:txBody>
          <a:bodyPr vert="horz" lIns="68580" tIns="34290" rIns="68580" bIns="3429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0" algn="just">
              <a:buNone/>
            </a:pPr>
            <a:r>
              <a:rPr lang="fr-FR" sz="1800" dirty="0"/>
              <a:t>Sur le </a:t>
            </a:r>
            <a:r>
              <a:rPr lang="fr-FR" sz="1800" b="1" dirty="0"/>
              <a:t>site du réseau </a:t>
            </a:r>
            <a:r>
              <a:rPr lang="fr-FR" sz="1800" b="1" dirty="0" err="1"/>
              <a:t>Certa</a:t>
            </a:r>
            <a:r>
              <a:rPr lang="fr-FR" sz="1800" dirty="0"/>
              <a:t>, rubrique </a:t>
            </a:r>
            <a:r>
              <a:rPr lang="fr-FR" sz="1800" dirty="0">
                <a:hlinkClick r:id="rId2"/>
              </a:rPr>
              <a:t>Partenaires – Cisco </a:t>
            </a:r>
            <a:r>
              <a:rPr lang="fr-FR" sz="1800" dirty="0" err="1">
                <a:hlinkClick r:id="rId2"/>
              </a:rPr>
              <a:t>NetAcad</a:t>
            </a:r>
            <a:endParaRPr lang="fr-FR" sz="1800" dirty="0"/>
          </a:p>
          <a:p>
            <a:pPr marL="628650" lvl="1" indent="-285750" algn="just">
              <a:buFont typeface="Wingdings" panose="05000000000000000000" pitchFamily="2" charset="2"/>
              <a:buChar char="Ø"/>
            </a:pPr>
            <a:r>
              <a:rPr lang="fr-FR" sz="1800" dirty="0"/>
              <a:t>Présentation des </a:t>
            </a:r>
            <a:r>
              <a:rPr lang="fr-FR" sz="1800" dirty="0">
                <a:hlinkClick r:id="rId3"/>
              </a:rPr>
              <a:t>formations</a:t>
            </a:r>
            <a:r>
              <a:rPr lang="fr-FR" sz="1800" dirty="0"/>
              <a:t> 2020, du planning, liens vers les diaporamas et les enregistrements des webinaires</a:t>
            </a:r>
          </a:p>
          <a:p>
            <a:pPr marL="628650" lvl="1" indent="-285750" algn="just">
              <a:buFont typeface="Wingdings" panose="05000000000000000000" pitchFamily="2" charset="2"/>
              <a:buChar char="Ø"/>
            </a:pPr>
            <a:r>
              <a:rPr lang="fr-FR" sz="1800" dirty="0"/>
              <a:t>Une page </a:t>
            </a:r>
            <a:r>
              <a:rPr lang="fr-FR" sz="1800" dirty="0">
                <a:hlinkClick r:id="rId4"/>
              </a:rPr>
              <a:t>FAQ</a:t>
            </a:r>
            <a:r>
              <a:rPr lang="fr-FR" sz="1800" dirty="0"/>
              <a:t> dédiée aux réponses aux questions les plus fréquentes (</a:t>
            </a:r>
            <a:r>
              <a:rPr lang="fr-FR" sz="1800" dirty="0" err="1"/>
              <a:t>mdp</a:t>
            </a:r>
            <a:r>
              <a:rPr lang="fr-FR" sz="1800" dirty="0"/>
              <a:t> et qwerty…) est disponible, on y trouve également des liens vers les ressources Cisco pour les TP, les vidéos... elle sera enrichie par vos contributions sur la liste de diffusion et sur le chat des webinaires…</a:t>
            </a:r>
          </a:p>
          <a:p>
            <a:pPr marL="628650" lvl="1" indent="-285750" algn="just">
              <a:buFont typeface="Wingdings" panose="05000000000000000000" pitchFamily="2" charset="2"/>
              <a:buChar char="Ø"/>
            </a:pPr>
            <a:r>
              <a:rPr lang="fr-FR" sz="1800" dirty="0"/>
              <a:t>Un </a:t>
            </a:r>
            <a:r>
              <a:rPr lang="fr-FR" sz="1800" dirty="0">
                <a:hlinkClick r:id="rId5"/>
              </a:rPr>
              <a:t>Mode opératoire</a:t>
            </a:r>
            <a:r>
              <a:rPr lang="fr-FR" sz="1800" dirty="0"/>
              <a:t> </a:t>
            </a:r>
            <a:r>
              <a:rPr lang="fr-FR" sz="1800" b="1" dirty="0"/>
              <a:t>dédié à l'assistance à la connexion </a:t>
            </a:r>
            <a:r>
              <a:rPr lang="fr-FR" sz="1800" dirty="0"/>
              <a:t>: comment regénérer le lien d'activation quand on n'avait pas de compte </a:t>
            </a:r>
            <a:r>
              <a:rPr lang="fr-FR" sz="1800" dirty="0" err="1"/>
              <a:t>NetAcad</a:t>
            </a:r>
            <a:r>
              <a:rPr lang="fr-FR" sz="1800" dirty="0"/>
              <a:t>, récupérer son mot de passe ...</a:t>
            </a:r>
            <a:br>
              <a:rPr lang="fr-FR" sz="1800" dirty="0"/>
            </a:br>
            <a:r>
              <a:rPr lang="fr-FR" sz="1800" b="1" dirty="0">
                <a:solidFill>
                  <a:srgbClr val="FF0000"/>
                </a:solidFill>
              </a:rPr>
              <a:t>Merci de vous y reporter </a:t>
            </a:r>
            <a:r>
              <a:rPr lang="fr-FR" b="1" dirty="0">
                <a:solidFill>
                  <a:srgbClr val="FF0000"/>
                </a:solidFill>
              </a:rPr>
              <a:t>attentivement</a:t>
            </a:r>
            <a:r>
              <a:rPr lang="fr-FR" sz="1800" b="1" dirty="0">
                <a:solidFill>
                  <a:srgbClr val="FF0000"/>
                </a:solidFill>
              </a:rPr>
              <a:t> avant de nous contacter. </a:t>
            </a:r>
            <a:br>
              <a:rPr lang="fr-FR" sz="1800" dirty="0"/>
            </a:br>
            <a:endParaRPr lang="fr-FR" sz="1800" dirty="0"/>
          </a:p>
          <a:p>
            <a:pPr marL="342900" lvl="1" indent="0" algn="just">
              <a:buNone/>
            </a:pPr>
            <a:endParaRPr lang="fr-FR" sz="1800" dirty="0"/>
          </a:p>
        </p:txBody>
      </p:sp>
    </p:spTree>
    <p:extLst>
      <p:ext uri="{BB962C8B-B14F-4D97-AF65-F5344CB8AC3E}">
        <p14:creationId xmlns:p14="http://schemas.microsoft.com/office/powerpoint/2010/main" val="1114204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9FEB6E-77D8-48E8-8E73-AD9D7E6638BD}"/>
              </a:ext>
            </a:extLst>
          </p:cNvPr>
          <p:cNvSpPr>
            <a:spLocks noGrp="1"/>
          </p:cNvSpPr>
          <p:nvPr>
            <p:ph type="title"/>
          </p:nvPr>
        </p:nvSpPr>
        <p:spPr/>
        <p:txBody>
          <a:bodyPr/>
          <a:lstStyle/>
          <a:p>
            <a:r>
              <a:rPr lang="fr-FR" dirty="0"/>
              <a:t>Communication - Liste de diffusion - Webinaires</a:t>
            </a:r>
          </a:p>
        </p:txBody>
      </p:sp>
      <p:sp>
        <p:nvSpPr>
          <p:cNvPr id="3" name="Espace réservé du contenu 2">
            <a:extLst>
              <a:ext uri="{FF2B5EF4-FFF2-40B4-BE49-F238E27FC236}">
                <a16:creationId xmlns:a16="http://schemas.microsoft.com/office/drawing/2014/main" id="{FBBD0C04-11C3-4D76-8C77-383A74CA7775}"/>
              </a:ext>
            </a:extLst>
          </p:cNvPr>
          <p:cNvSpPr txBox="1">
            <a:spLocks/>
          </p:cNvSpPr>
          <p:nvPr/>
        </p:nvSpPr>
        <p:spPr>
          <a:xfrm>
            <a:off x="550333" y="1369219"/>
            <a:ext cx="7044268" cy="3263504"/>
          </a:xfrm>
          <a:prstGeom prst="rect">
            <a:avLst/>
          </a:prstGeom>
          <a:noFill/>
        </p:spPr>
        <p:txBody>
          <a:bodyPr vert="horz" lIns="68580" tIns="34290" rIns="68580" bIns="3429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28650" lvl="1" indent="-285750">
              <a:lnSpc>
                <a:spcPct val="120000"/>
              </a:lnSpc>
              <a:spcBef>
                <a:spcPts val="0"/>
              </a:spcBef>
              <a:spcAft>
                <a:spcPts val="300"/>
              </a:spcAft>
              <a:buFont typeface="Wingdings" panose="05000000000000000000" pitchFamily="2" charset="2"/>
              <a:buChar char="Ø"/>
            </a:pPr>
            <a:r>
              <a:rPr lang="fr-FR" sz="1400" dirty="0"/>
              <a:t>Une </a:t>
            </a:r>
            <a:r>
              <a:rPr lang="fr-FR" sz="1400" b="1" dirty="0">
                <a:highlight>
                  <a:srgbClr val="FFFF00"/>
                </a:highlight>
              </a:rPr>
              <a:t>liste de diffusion</a:t>
            </a:r>
            <a:r>
              <a:rPr lang="fr-FR" sz="1400" dirty="0"/>
              <a:t> pour les messages qui concernent les formations : le cours, les exercices, les </a:t>
            </a:r>
            <a:r>
              <a:rPr lang="fr-FR" sz="1400" dirty="0" err="1"/>
              <a:t>lab</a:t>
            </a:r>
            <a:r>
              <a:rPr lang="fr-FR" sz="1400" dirty="0"/>
              <a:t>, TP,… les examens à activer, les attestations de réussite </a:t>
            </a:r>
            <a:r>
              <a:rPr lang="fr-FR" sz="1400" dirty="0">
                <a:hlinkClick r:id="rId2"/>
              </a:rPr>
              <a:t>certa_formations_cisco_cybersecurity@listes.reseaucerta.org</a:t>
            </a:r>
            <a:r>
              <a:rPr lang="fr-FR" sz="1400" dirty="0"/>
              <a:t> </a:t>
            </a:r>
          </a:p>
          <a:p>
            <a:pPr marL="628650" lvl="1" indent="-285750">
              <a:lnSpc>
                <a:spcPct val="120000"/>
              </a:lnSpc>
              <a:spcBef>
                <a:spcPts val="0"/>
              </a:spcBef>
              <a:spcAft>
                <a:spcPts val="300"/>
              </a:spcAft>
              <a:buFont typeface="Wingdings" panose="05000000000000000000" pitchFamily="2" charset="2"/>
              <a:buChar char="Ø"/>
            </a:pPr>
            <a:r>
              <a:rPr lang="fr-FR" sz="1400" dirty="0"/>
              <a:t>Une </a:t>
            </a:r>
            <a:r>
              <a:rPr lang="fr-FR" sz="1400" b="1" dirty="0">
                <a:highlight>
                  <a:srgbClr val="FFFF00"/>
                </a:highlight>
              </a:rPr>
              <a:t>adresse de contact</a:t>
            </a:r>
            <a:r>
              <a:rPr lang="fr-FR" sz="1400" dirty="0"/>
              <a:t>  </a:t>
            </a:r>
            <a:r>
              <a:rPr lang="fr-FR" sz="1400" dirty="0">
                <a:hlinkClick r:id="rId3"/>
              </a:rPr>
              <a:t>partenariat-cisco-netacad@reseaucerta.org</a:t>
            </a:r>
            <a:br>
              <a:rPr lang="fr-FR" sz="1400" dirty="0"/>
            </a:br>
            <a:r>
              <a:rPr lang="fr-FR" sz="1400" dirty="0"/>
              <a:t>pour les dépannages de compte et autres questions diverses plus « personnelles ».</a:t>
            </a:r>
          </a:p>
          <a:p>
            <a:pPr marL="628650" lvl="1" indent="-285750" algn="just">
              <a:lnSpc>
                <a:spcPct val="120000"/>
              </a:lnSpc>
              <a:spcBef>
                <a:spcPts val="0"/>
              </a:spcBef>
              <a:spcAft>
                <a:spcPts val="300"/>
              </a:spcAft>
              <a:buFont typeface="Wingdings" panose="05000000000000000000" pitchFamily="2" charset="2"/>
              <a:buChar char="Ø"/>
            </a:pPr>
            <a:r>
              <a:rPr lang="fr-FR" sz="1400" dirty="0"/>
              <a:t>Un </a:t>
            </a:r>
            <a:r>
              <a:rPr lang="fr-FR" sz="1400" b="1" dirty="0">
                <a:highlight>
                  <a:srgbClr val="FFFF00"/>
                </a:highlight>
              </a:rPr>
              <a:t>formulaire de demande d'assistance</a:t>
            </a:r>
            <a:r>
              <a:rPr lang="fr-FR" sz="1400" dirty="0"/>
              <a:t> </a:t>
            </a:r>
            <a:r>
              <a:rPr lang="fr-FR" sz="1400" dirty="0">
                <a:hlinkClick r:id="rId4"/>
              </a:rPr>
              <a:t>Formulaire Erreurs-Signalées </a:t>
            </a:r>
            <a:r>
              <a:rPr lang="fr-FR" sz="1400" dirty="0"/>
              <a:t> </a:t>
            </a:r>
            <a:r>
              <a:rPr lang="fr-FR" sz="1400" b="1" dirty="0">
                <a:solidFill>
                  <a:srgbClr val="FF0000"/>
                </a:solidFill>
              </a:rPr>
              <a:t>lorsque les autres procédures du </a:t>
            </a:r>
            <a:r>
              <a:rPr lang="fr-FR" sz="1400" dirty="0">
                <a:solidFill>
                  <a:schemeClr val="accent1"/>
                </a:solidFill>
                <a:hlinkClick r:id="rId5">
                  <a:extLst>
                    <a:ext uri="{A12FA001-AC4F-418D-AE19-62706E023703}">
                      <ahyp:hlinkClr xmlns:ahyp="http://schemas.microsoft.com/office/drawing/2018/hyperlinkcolor" val="tx"/>
                    </a:ext>
                  </a:extLst>
                </a:hlinkClick>
              </a:rPr>
              <a:t>Mode opératoire</a:t>
            </a:r>
            <a:r>
              <a:rPr lang="fr-FR" sz="1400" dirty="0">
                <a:solidFill>
                  <a:schemeClr val="accent1"/>
                </a:solidFill>
              </a:rPr>
              <a:t> </a:t>
            </a:r>
            <a:r>
              <a:rPr lang="fr-FR" sz="1400" b="1" dirty="0">
                <a:solidFill>
                  <a:srgbClr val="FF0000"/>
                </a:solidFill>
              </a:rPr>
              <a:t>ont échouées</a:t>
            </a:r>
            <a:r>
              <a:rPr lang="fr-FR" sz="1400" dirty="0"/>
              <a:t>, notamment en cas de compte non utilisé depuis trop longtemps, de demande fusion de compte... permettant d'assurer le suivi avec la hotline Cisco et vous en tenir informés.</a:t>
            </a:r>
          </a:p>
          <a:p>
            <a:pPr marL="612000" lvl="1" indent="0" algn="just">
              <a:lnSpc>
                <a:spcPct val="120000"/>
              </a:lnSpc>
              <a:spcBef>
                <a:spcPts val="0"/>
              </a:spcBef>
              <a:spcAft>
                <a:spcPts val="300"/>
              </a:spcAft>
              <a:buNone/>
            </a:pPr>
            <a:r>
              <a:rPr lang="en-US" sz="1400" dirty="0"/>
              <a:t>Rappel à </a:t>
            </a:r>
            <a:r>
              <a:rPr lang="en-US" sz="1400" dirty="0" err="1"/>
              <a:t>ceux</a:t>
            </a:r>
            <a:r>
              <a:rPr lang="en-US" sz="1400" dirty="0"/>
              <a:t> qui </a:t>
            </a:r>
            <a:r>
              <a:rPr lang="en-US" sz="1400" dirty="0" err="1"/>
              <a:t>ont</a:t>
            </a:r>
            <a:r>
              <a:rPr lang="en-US" sz="1400" dirty="0"/>
              <a:t> encore des </a:t>
            </a:r>
            <a:r>
              <a:rPr lang="en-US" sz="1400" dirty="0" err="1"/>
              <a:t>soucis</a:t>
            </a:r>
            <a:r>
              <a:rPr lang="en-US" sz="1400" dirty="0"/>
              <a:t> de </a:t>
            </a:r>
            <a:r>
              <a:rPr lang="en-US" sz="1400" dirty="0" err="1"/>
              <a:t>connexion</a:t>
            </a:r>
            <a:r>
              <a:rPr lang="en-US" sz="1400" dirty="0"/>
              <a:t> : </a:t>
            </a:r>
            <a:r>
              <a:rPr lang="en-US" sz="1400" b="1" dirty="0"/>
              <a:t>merci de nous </a:t>
            </a:r>
            <a:r>
              <a:rPr lang="en-US" sz="1400" b="1" dirty="0" err="1"/>
              <a:t>communiquer</a:t>
            </a:r>
            <a:r>
              <a:rPr lang="en-US" sz="1400" b="1" dirty="0"/>
              <a:t> via </a:t>
            </a:r>
            <a:r>
              <a:rPr lang="en-US" sz="1400" b="1" dirty="0" err="1"/>
              <a:t>ce</a:t>
            </a:r>
            <a:r>
              <a:rPr lang="en-US" sz="1400" b="1" dirty="0"/>
              <a:t> </a:t>
            </a:r>
            <a:r>
              <a:rPr lang="en-US" sz="1400" b="1" dirty="0" err="1"/>
              <a:t>formulaire</a:t>
            </a:r>
            <a:r>
              <a:rPr lang="en-US" sz="1400" b="1" dirty="0"/>
              <a:t> </a:t>
            </a:r>
            <a:r>
              <a:rPr lang="fr-FR" sz="1400" dirty="0">
                <a:hlinkClick r:id="rId4"/>
              </a:rPr>
              <a:t>Formulaire Erreurs-Signalées</a:t>
            </a:r>
            <a:r>
              <a:rPr lang="fr-FR" sz="1400" dirty="0"/>
              <a:t> </a:t>
            </a:r>
            <a:r>
              <a:rPr lang="en-US" sz="1400" dirty="0"/>
              <a:t>le</a:t>
            </a:r>
            <a:r>
              <a:rPr lang="en-US" sz="1400" b="1" dirty="0"/>
              <a:t> </a:t>
            </a:r>
            <a:r>
              <a:rPr lang="en-US" sz="1400" b="1" dirty="0">
                <a:solidFill>
                  <a:srgbClr val="FF0000"/>
                </a:solidFill>
              </a:rPr>
              <a:t>message </a:t>
            </a:r>
            <a:r>
              <a:rPr lang="en-US" sz="1400" b="1" dirty="0" err="1">
                <a:solidFill>
                  <a:srgbClr val="FF0000"/>
                </a:solidFill>
              </a:rPr>
              <a:t>d’erreur</a:t>
            </a:r>
            <a:r>
              <a:rPr lang="en-US" sz="1400" b="1" dirty="0">
                <a:solidFill>
                  <a:srgbClr val="FF0000"/>
                </a:solidFill>
              </a:rPr>
              <a:t> précis </a:t>
            </a:r>
            <a:r>
              <a:rPr lang="en-US" sz="1400" b="1" dirty="0"/>
              <a:t>et le </a:t>
            </a:r>
            <a:r>
              <a:rPr lang="en-US" sz="1400" b="1" dirty="0" err="1">
                <a:solidFill>
                  <a:srgbClr val="FF0000"/>
                </a:solidFill>
              </a:rPr>
              <a:t>chemin</a:t>
            </a:r>
            <a:r>
              <a:rPr lang="en-US" sz="1400" b="1" dirty="0">
                <a:solidFill>
                  <a:srgbClr val="FF0000"/>
                </a:solidFill>
              </a:rPr>
              <a:t> que </a:t>
            </a:r>
            <a:r>
              <a:rPr lang="en-US" sz="1400" b="1" dirty="0" err="1">
                <a:solidFill>
                  <a:srgbClr val="FF0000"/>
                </a:solidFill>
              </a:rPr>
              <a:t>vous</a:t>
            </a:r>
            <a:r>
              <a:rPr lang="en-US" sz="1400" b="1" dirty="0">
                <a:solidFill>
                  <a:srgbClr val="FF0000"/>
                </a:solidFill>
              </a:rPr>
              <a:t> </a:t>
            </a:r>
            <a:r>
              <a:rPr lang="en-US" sz="1400" b="1" dirty="0" err="1">
                <a:solidFill>
                  <a:srgbClr val="FF0000"/>
                </a:solidFill>
              </a:rPr>
              <a:t>avez</a:t>
            </a:r>
            <a:r>
              <a:rPr lang="en-US" sz="1400" b="1" dirty="0">
                <a:solidFill>
                  <a:srgbClr val="FF0000"/>
                </a:solidFill>
              </a:rPr>
              <a:t> </a:t>
            </a:r>
            <a:r>
              <a:rPr lang="en-US" sz="1400" b="1" dirty="0" err="1">
                <a:solidFill>
                  <a:srgbClr val="FF0000"/>
                </a:solidFill>
              </a:rPr>
              <a:t>suivi</a:t>
            </a:r>
            <a:r>
              <a:rPr lang="en-US" sz="1400" b="1" dirty="0">
                <a:solidFill>
                  <a:srgbClr val="FF0000"/>
                </a:solidFill>
              </a:rPr>
              <a:t> pour arriver à </a:t>
            </a:r>
            <a:r>
              <a:rPr lang="en-US" sz="1400" b="1" dirty="0" err="1">
                <a:solidFill>
                  <a:srgbClr val="FF0000"/>
                </a:solidFill>
              </a:rPr>
              <a:t>ce</a:t>
            </a:r>
            <a:r>
              <a:rPr lang="en-US" sz="1400" b="1" dirty="0">
                <a:solidFill>
                  <a:srgbClr val="FF0000"/>
                </a:solidFill>
              </a:rPr>
              <a:t> </a:t>
            </a:r>
            <a:r>
              <a:rPr lang="en-US" sz="1400" b="1" dirty="0" err="1">
                <a:solidFill>
                  <a:srgbClr val="FF0000"/>
                </a:solidFill>
              </a:rPr>
              <a:t>cas</a:t>
            </a:r>
            <a:r>
              <a:rPr lang="en-US" sz="1400" b="1" dirty="0">
                <a:solidFill>
                  <a:srgbClr val="FF0000"/>
                </a:solidFill>
              </a:rPr>
              <a:t> (successions de menus)</a:t>
            </a:r>
            <a:r>
              <a:rPr lang="en-US" sz="1400" b="1" dirty="0"/>
              <a:t>, </a:t>
            </a:r>
            <a:r>
              <a:rPr lang="en-US" sz="1400" b="1" dirty="0" err="1"/>
              <a:t>éventuellement</a:t>
            </a:r>
            <a:r>
              <a:rPr lang="en-US" sz="1400" b="1" dirty="0"/>
              <a:t> le lien de la page sur </a:t>
            </a:r>
            <a:r>
              <a:rPr lang="en-US" sz="1400" b="1" dirty="0" err="1"/>
              <a:t>laquelle</a:t>
            </a:r>
            <a:r>
              <a:rPr lang="en-US" sz="1400" b="1" dirty="0"/>
              <a:t> </a:t>
            </a:r>
            <a:r>
              <a:rPr lang="en-US" sz="1400" b="1" dirty="0" err="1"/>
              <a:t>vous</a:t>
            </a:r>
            <a:r>
              <a:rPr lang="en-US" sz="1400" b="1" dirty="0"/>
              <a:t> </a:t>
            </a:r>
            <a:r>
              <a:rPr lang="en-US" sz="1400" b="1" dirty="0" err="1"/>
              <a:t>étiez</a:t>
            </a:r>
            <a:endParaRPr lang="en-US" sz="1400" b="1" dirty="0"/>
          </a:p>
          <a:p>
            <a:pPr marL="628650" lvl="1" indent="-285750">
              <a:lnSpc>
                <a:spcPct val="120000"/>
              </a:lnSpc>
              <a:spcBef>
                <a:spcPts val="0"/>
              </a:spcBef>
              <a:spcAft>
                <a:spcPts val="300"/>
              </a:spcAft>
              <a:buFont typeface="Wingdings" panose="05000000000000000000" pitchFamily="2" charset="2"/>
              <a:buChar char="Ø"/>
            </a:pPr>
            <a:r>
              <a:rPr lang="fr-FR" sz="1400" dirty="0"/>
              <a:t>Une </a:t>
            </a:r>
            <a:r>
              <a:rPr lang="fr-FR" sz="1400" b="1" dirty="0">
                <a:highlight>
                  <a:srgbClr val="FFFF00"/>
                </a:highlight>
              </a:rPr>
              <a:t>adresse de contact</a:t>
            </a:r>
            <a:r>
              <a:rPr lang="fr-FR" sz="1400" dirty="0"/>
              <a:t> avec le </a:t>
            </a:r>
            <a:r>
              <a:rPr lang="fr-FR" sz="1400" b="1" dirty="0"/>
              <a:t>responsable du programme </a:t>
            </a:r>
            <a:r>
              <a:rPr lang="fr-FR" sz="1400" b="1" dirty="0" err="1"/>
              <a:t>NetAcad</a:t>
            </a:r>
            <a:r>
              <a:rPr lang="fr-FR" sz="1400" b="1" dirty="0"/>
              <a:t> France chez CISCO </a:t>
            </a:r>
            <a:r>
              <a:rPr lang="fr-FR" sz="1400" b="1" dirty="0" err="1"/>
              <a:t>Systems</a:t>
            </a:r>
            <a:r>
              <a:rPr lang="fr-FR" sz="1400" b="1" dirty="0"/>
              <a:t> Christophe </a:t>
            </a:r>
            <a:r>
              <a:rPr lang="fr-FR" sz="1400" b="1" dirty="0" err="1"/>
              <a:t>Dolinsek</a:t>
            </a:r>
            <a:r>
              <a:rPr lang="fr-FR" sz="1400" b="1" dirty="0"/>
              <a:t> </a:t>
            </a:r>
            <a:br>
              <a:rPr lang="fr-FR" sz="1400" b="1" dirty="0"/>
            </a:br>
            <a:r>
              <a:rPr lang="fr-FR" sz="1400" dirty="0">
                <a:hlinkClick r:id="rId6"/>
              </a:rPr>
              <a:t>cdolinse@cisco.com</a:t>
            </a:r>
            <a:r>
              <a:rPr lang="fr-FR" sz="1400" dirty="0"/>
              <a:t> </a:t>
            </a:r>
            <a:r>
              <a:rPr lang="fr-FR" sz="1200" dirty="0"/>
              <a:t>	</a:t>
            </a:r>
          </a:p>
        </p:txBody>
      </p:sp>
    </p:spTree>
    <p:extLst>
      <p:ext uri="{BB962C8B-B14F-4D97-AF65-F5344CB8AC3E}">
        <p14:creationId xmlns:p14="http://schemas.microsoft.com/office/powerpoint/2010/main" val="13498423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5444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2A98730B-66D0-4C1A-854C-FE5EBFFCF854}"/>
              </a:ext>
            </a:extLst>
          </p:cNvPr>
          <p:cNvSpPr>
            <a:spLocks noGrp="1"/>
          </p:cNvSpPr>
          <p:nvPr>
            <p:ph type="body" sz="quarter" idx="10"/>
          </p:nvPr>
        </p:nvSpPr>
        <p:spPr/>
        <p:txBody>
          <a:bodyPr/>
          <a:lstStyle/>
          <a:p>
            <a:pPr lvl="1" algn="just"/>
            <a:r>
              <a:rPr lang="fr-FR" b="1" dirty="0"/>
              <a:t>Examens</a:t>
            </a:r>
            <a:r>
              <a:rPr lang="fr-FR" dirty="0"/>
              <a:t> : l’onglet </a:t>
            </a:r>
            <a:r>
              <a:rPr lang="fr-FR" b="1" dirty="0"/>
              <a:t>Tâches</a:t>
            </a:r>
            <a:r>
              <a:rPr lang="fr-FR" dirty="0"/>
              <a:t> : vous permet d’accéder directement aux </a:t>
            </a:r>
            <a:r>
              <a:rPr lang="fr-FR" b="1" dirty="0"/>
              <a:t>examens de fin de chapitre, examen final, </a:t>
            </a:r>
            <a:r>
              <a:rPr lang="fr-FR" dirty="0"/>
              <a:t>aux examens complémentaires (examen blancs), au </a:t>
            </a:r>
            <a:r>
              <a:rPr lang="fr-FR" b="1" dirty="0"/>
              <a:t>commentaire sur le cours</a:t>
            </a:r>
            <a:r>
              <a:rPr lang="fr-FR" dirty="0"/>
              <a:t> (test </a:t>
            </a:r>
            <a:r>
              <a:rPr lang="fr-FR" b="1" dirty="0">
                <a:solidFill>
                  <a:schemeClr val="accent6"/>
                </a:solidFill>
              </a:rPr>
              <a:t>obligatoire</a:t>
            </a:r>
            <a:r>
              <a:rPr lang="fr-FR" dirty="0"/>
              <a:t> pour débloquer l’accès à l’examen final)</a:t>
            </a:r>
          </a:p>
          <a:p>
            <a:pPr lvl="1" algn="just"/>
            <a:r>
              <a:rPr lang="fr-FR" b="1" dirty="0"/>
              <a:t>Des ouvertures des examens finaux pour </a:t>
            </a:r>
            <a:r>
              <a:rPr lang="fr-FR" b="1" dirty="0" err="1"/>
              <a:t>CyberOps</a:t>
            </a:r>
            <a:r>
              <a:rPr lang="fr-FR" b="1" dirty="0"/>
              <a:t> tous les 15 jours</a:t>
            </a:r>
          </a:p>
          <a:p>
            <a:pPr lvl="1" algn="just"/>
            <a:endParaRPr lang="fr-FR" b="1" dirty="0"/>
          </a:p>
          <a:p>
            <a:pPr lvl="1" algn="just"/>
            <a:r>
              <a:rPr lang="fr-FR" dirty="0"/>
              <a:t>Statistiques (</a:t>
            </a:r>
            <a:r>
              <a:rPr lang="fr-FR" dirty="0" err="1"/>
              <a:t>cf</a:t>
            </a:r>
            <a:r>
              <a:rPr lang="fr-FR" dirty="0"/>
              <a:t> diapo suivante), planning de mai</a:t>
            </a:r>
          </a:p>
          <a:p>
            <a:pPr lvl="1" algn="just"/>
            <a:endParaRPr lang="fr-FR" b="1" dirty="0"/>
          </a:p>
          <a:p>
            <a:pPr lvl="1" algn="just"/>
            <a:endParaRPr lang="fr-FR" dirty="0"/>
          </a:p>
          <a:p>
            <a:pPr algn="just"/>
            <a:endParaRPr lang="fr-FR" dirty="0"/>
          </a:p>
        </p:txBody>
      </p:sp>
      <p:sp>
        <p:nvSpPr>
          <p:cNvPr id="7" name="Titre 6">
            <a:extLst>
              <a:ext uri="{FF2B5EF4-FFF2-40B4-BE49-F238E27FC236}">
                <a16:creationId xmlns:a16="http://schemas.microsoft.com/office/drawing/2014/main" id="{E0BEE5F8-CE57-45E3-8CB8-7C0EC82ABB4B}"/>
              </a:ext>
            </a:extLst>
          </p:cNvPr>
          <p:cNvSpPr>
            <a:spLocks noGrp="1"/>
          </p:cNvSpPr>
          <p:nvPr>
            <p:ph type="title"/>
          </p:nvPr>
        </p:nvSpPr>
        <p:spPr/>
        <p:txBody>
          <a:bodyPr/>
          <a:lstStyle/>
          <a:p>
            <a:r>
              <a:rPr lang="fr-FR" dirty="0"/>
              <a:t>Organisation de la formation</a:t>
            </a:r>
          </a:p>
        </p:txBody>
      </p:sp>
    </p:spTree>
    <p:extLst>
      <p:ext uri="{BB962C8B-B14F-4D97-AF65-F5344CB8AC3E}">
        <p14:creationId xmlns:p14="http://schemas.microsoft.com/office/powerpoint/2010/main" val="2156800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CFE675-3F7B-4A4D-8B18-6A94798E1242}"/>
              </a:ext>
            </a:extLst>
          </p:cNvPr>
          <p:cNvSpPr>
            <a:spLocks noGrp="1"/>
          </p:cNvSpPr>
          <p:nvPr>
            <p:ph type="title"/>
          </p:nvPr>
        </p:nvSpPr>
        <p:spPr/>
        <p:txBody>
          <a:bodyPr/>
          <a:lstStyle/>
          <a:p>
            <a:r>
              <a:rPr lang="en-US" dirty="0" err="1">
                <a:solidFill>
                  <a:schemeClr val="accent6"/>
                </a:solidFill>
              </a:rPr>
              <a:t>Statistiques</a:t>
            </a:r>
            <a:r>
              <a:rPr lang="en-US" dirty="0">
                <a:solidFill>
                  <a:schemeClr val="accent6"/>
                </a:solidFill>
              </a:rPr>
              <a:t> - </a:t>
            </a:r>
            <a:r>
              <a:rPr lang="en-US" dirty="0" err="1">
                <a:solidFill>
                  <a:schemeClr val="accent6"/>
                </a:solidFill>
              </a:rPr>
              <a:t>suivi</a:t>
            </a:r>
            <a:endParaRPr lang="en-US" dirty="0">
              <a:solidFill>
                <a:schemeClr val="accent6"/>
              </a:solidFill>
            </a:endParaRPr>
          </a:p>
        </p:txBody>
      </p:sp>
      <p:sp>
        <p:nvSpPr>
          <p:cNvPr id="4" name="Espace réservé du texte 2">
            <a:extLst>
              <a:ext uri="{FF2B5EF4-FFF2-40B4-BE49-F238E27FC236}">
                <a16:creationId xmlns:a16="http://schemas.microsoft.com/office/drawing/2014/main" id="{A375DBEC-ABFD-47FA-AA03-08382AB3D5AB}"/>
              </a:ext>
            </a:extLst>
          </p:cNvPr>
          <p:cNvSpPr txBox="1">
            <a:spLocks/>
          </p:cNvSpPr>
          <p:nvPr/>
        </p:nvSpPr>
        <p:spPr>
          <a:xfrm>
            <a:off x="533399" y="1205898"/>
            <a:ext cx="3886200" cy="3083094"/>
          </a:xfrm>
          <a:prstGeom prst="rect">
            <a:avLst/>
          </a:prstGeom>
        </p:spPr>
        <p:txBody>
          <a:bodyPr/>
          <a:lst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fr-FR" dirty="0"/>
              <a:t>Introduction à la cybersécurité</a:t>
            </a:r>
          </a:p>
          <a:p>
            <a:endParaRPr lang="fr-FR" dirty="0"/>
          </a:p>
          <a:p>
            <a:endParaRPr lang="fr-FR" dirty="0"/>
          </a:p>
          <a:p>
            <a:r>
              <a:rPr lang="fr-FR" dirty="0"/>
              <a:t>Cybersécurité Essentials</a:t>
            </a:r>
          </a:p>
          <a:p>
            <a:endParaRPr lang="fr-FR" dirty="0"/>
          </a:p>
          <a:p>
            <a:endParaRPr lang="fr-FR" dirty="0"/>
          </a:p>
          <a:p>
            <a:r>
              <a:rPr lang="fr-FR" dirty="0"/>
              <a:t>CCNA </a:t>
            </a:r>
            <a:r>
              <a:rPr lang="fr-FR" dirty="0" err="1"/>
              <a:t>Cyberops</a:t>
            </a:r>
            <a:endParaRPr lang="fr-FR" dirty="0"/>
          </a:p>
        </p:txBody>
      </p:sp>
      <p:pic>
        <p:nvPicPr>
          <p:cNvPr id="6" name="Image 5">
            <a:extLst>
              <a:ext uri="{FF2B5EF4-FFF2-40B4-BE49-F238E27FC236}">
                <a16:creationId xmlns:a16="http://schemas.microsoft.com/office/drawing/2014/main" id="{8211D045-3277-41FC-945C-3D4276A6F56A}"/>
              </a:ext>
            </a:extLst>
          </p:cNvPr>
          <p:cNvPicPr>
            <a:picLocks noChangeAspect="1"/>
          </p:cNvPicPr>
          <p:nvPr/>
        </p:nvPicPr>
        <p:blipFill>
          <a:blip r:embed="rId2"/>
          <a:stretch>
            <a:fillRect/>
          </a:stretch>
        </p:blipFill>
        <p:spPr>
          <a:xfrm>
            <a:off x="3933121" y="207457"/>
            <a:ext cx="3530114" cy="1864135"/>
          </a:xfrm>
          <a:prstGeom prst="rect">
            <a:avLst/>
          </a:prstGeom>
        </p:spPr>
      </p:pic>
      <p:pic>
        <p:nvPicPr>
          <p:cNvPr id="7" name="Image 6">
            <a:extLst>
              <a:ext uri="{FF2B5EF4-FFF2-40B4-BE49-F238E27FC236}">
                <a16:creationId xmlns:a16="http://schemas.microsoft.com/office/drawing/2014/main" id="{234CAE1E-091F-4B9D-87B5-4EED0B49B71B}"/>
              </a:ext>
            </a:extLst>
          </p:cNvPr>
          <p:cNvPicPr>
            <a:picLocks noChangeAspect="1"/>
          </p:cNvPicPr>
          <p:nvPr/>
        </p:nvPicPr>
        <p:blipFill>
          <a:blip r:embed="rId3"/>
          <a:stretch>
            <a:fillRect/>
          </a:stretch>
        </p:blipFill>
        <p:spPr>
          <a:xfrm>
            <a:off x="3962399" y="2042241"/>
            <a:ext cx="3373352" cy="1676495"/>
          </a:xfrm>
          <a:prstGeom prst="rect">
            <a:avLst/>
          </a:prstGeom>
        </p:spPr>
      </p:pic>
      <p:pic>
        <p:nvPicPr>
          <p:cNvPr id="9" name="Image 8">
            <a:extLst>
              <a:ext uri="{FF2B5EF4-FFF2-40B4-BE49-F238E27FC236}">
                <a16:creationId xmlns:a16="http://schemas.microsoft.com/office/drawing/2014/main" id="{20875716-EC93-47FB-A2A5-1C0C1F1585D6}"/>
              </a:ext>
            </a:extLst>
          </p:cNvPr>
          <p:cNvPicPr>
            <a:picLocks noChangeAspect="1"/>
          </p:cNvPicPr>
          <p:nvPr/>
        </p:nvPicPr>
        <p:blipFill>
          <a:blip r:embed="rId4"/>
          <a:stretch>
            <a:fillRect/>
          </a:stretch>
        </p:blipFill>
        <p:spPr>
          <a:xfrm>
            <a:off x="3929741" y="3364706"/>
            <a:ext cx="2710543" cy="1778794"/>
          </a:xfrm>
          <a:prstGeom prst="rect">
            <a:avLst/>
          </a:prstGeom>
        </p:spPr>
      </p:pic>
    </p:spTree>
    <p:extLst>
      <p:ext uri="{BB962C8B-B14F-4D97-AF65-F5344CB8AC3E}">
        <p14:creationId xmlns:p14="http://schemas.microsoft.com/office/powerpoint/2010/main" val="33273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Espace réservé du texte 40"/>
          <p:cNvSpPr>
            <a:spLocks noGrp="1"/>
          </p:cNvSpPr>
          <p:nvPr>
            <p:ph type="body" sz="quarter" idx="11"/>
          </p:nvPr>
        </p:nvSpPr>
        <p:spPr/>
        <p:txBody>
          <a:bodyPr rtlCol="0"/>
          <a:lstStyle/>
          <a:p>
            <a:pPr rtl="0"/>
            <a:endParaRPr lang="fr-FR" noProof="1"/>
          </a:p>
        </p:txBody>
      </p:sp>
      <p:sp>
        <p:nvSpPr>
          <p:cNvPr id="47" name="Espace réservé du texte 46"/>
          <p:cNvSpPr>
            <a:spLocks noGrp="1"/>
          </p:cNvSpPr>
          <p:nvPr>
            <p:ph type="body" sz="quarter" idx="17"/>
          </p:nvPr>
        </p:nvSpPr>
        <p:spPr/>
        <p:txBody>
          <a:bodyPr rtlCol="0"/>
          <a:lstStyle/>
          <a:p>
            <a:pPr rtl="0"/>
            <a:endParaRPr lang="fr-FR" noProof="1"/>
          </a:p>
        </p:txBody>
      </p:sp>
      <p:sp>
        <p:nvSpPr>
          <p:cNvPr id="53" name="Espace réservé du texte 52"/>
          <p:cNvSpPr>
            <a:spLocks noGrp="1"/>
          </p:cNvSpPr>
          <p:nvPr>
            <p:ph type="body" sz="quarter" idx="23"/>
          </p:nvPr>
        </p:nvSpPr>
        <p:spPr/>
        <p:txBody>
          <a:bodyPr rtlCol="0"/>
          <a:lstStyle/>
          <a:p>
            <a:pPr rtl="0"/>
            <a:endParaRPr lang="fr-FR" noProof="1"/>
          </a:p>
        </p:txBody>
      </p:sp>
      <p:sp>
        <p:nvSpPr>
          <p:cNvPr id="59" name="Espace réservé du texte 58"/>
          <p:cNvSpPr>
            <a:spLocks noGrp="1"/>
          </p:cNvSpPr>
          <p:nvPr>
            <p:ph type="body" sz="quarter" idx="29"/>
          </p:nvPr>
        </p:nvSpPr>
        <p:spPr/>
        <p:txBody>
          <a:bodyPr rtlCol="0"/>
          <a:lstStyle/>
          <a:p>
            <a:pPr algn="ctr"/>
            <a:r>
              <a:rPr lang="fr-FR" b="1" noProof="1">
                <a:solidFill>
                  <a:schemeClr val="tx2"/>
                </a:solidFill>
              </a:rPr>
              <a:t>Webinaire d’accompagnement </a:t>
            </a:r>
          </a:p>
          <a:p>
            <a:pPr algn="ctr"/>
            <a:r>
              <a:rPr lang="fr-FR" b="1" noProof="1">
                <a:solidFill>
                  <a:schemeClr val="tx2"/>
                </a:solidFill>
              </a:rPr>
              <a:t>Questions / Réponses</a:t>
            </a:r>
          </a:p>
          <a:p>
            <a:pPr algn="ctr"/>
            <a:r>
              <a:rPr lang="fr-FR" b="1" noProof="1">
                <a:solidFill>
                  <a:schemeClr val="tx2"/>
                </a:solidFill>
              </a:rPr>
              <a:t>(PM.PS.CD)</a:t>
            </a:r>
          </a:p>
          <a:p>
            <a:pPr algn="ctr"/>
            <a:r>
              <a:rPr lang="fr-FR" b="1" noProof="1">
                <a:solidFill>
                  <a:srgbClr val="FF0000"/>
                </a:solidFill>
              </a:rPr>
              <a:t>11.00 – 12.00</a:t>
            </a:r>
          </a:p>
          <a:p>
            <a:pPr rtl="0"/>
            <a:endParaRPr lang="fr-FR" noProof="1"/>
          </a:p>
        </p:txBody>
      </p:sp>
      <p:sp>
        <p:nvSpPr>
          <p:cNvPr id="65" name="Espace réservé du texte 64"/>
          <p:cNvSpPr>
            <a:spLocks noGrp="1"/>
          </p:cNvSpPr>
          <p:nvPr>
            <p:ph type="body" sz="quarter" idx="35"/>
          </p:nvPr>
        </p:nvSpPr>
        <p:spPr>
          <a:solidFill>
            <a:schemeClr val="bg1">
              <a:lumMod val="50000"/>
            </a:schemeClr>
          </a:solidFill>
        </p:spPr>
        <p:txBody>
          <a:bodyPr rtlCol="0"/>
          <a:lstStyle/>
          <a:p>
            <a:pPr rtl="0"/>
            <a:endParaRPr lang="fr-FR" noProof="1"/>
          </a:p>
        </p:txBody>
      </p:sp>
      <p:sp>
        <p:nvSpPr>
          <p:cNvPr id="71" name="Espace réservé du texte 70"/>
          <p:cNvSpPr>
            <a:spLocks noGrp="1"/>
          </p:cNvSpPr>
          <p:nvPr>
            <p:ph type="body" sz="quarter" idx="41"/>
          </p:nvPr>
        </p:nvSpPr>
        <p:spPr>
          <a:solidFill>
            <a:schemeClr val="bg1">
              <a:lumMod val="50000"/>
            </a:schemeClr>
          </a:solidFill>
        </p:spPr>
        <p:txBody>
          <a:bodyPr rtlCol="0"/>
          <a:lstStyle/>
          <a:p>
            <a:pPr rtl="0"/>
            <a:endParaRPr lang="fr-FR" noProof="1"/>
          </a:p>
        </p:txBody>
      </p:sp>
      <p:sp>
        <p:nvSpPr>
          <p:cNvPr id="38" name="Espace réservé du texte 37"/>
          <p:cNvSpPr>
            <a:spLocks noGrp="1"/>
          </p:cNvSpPr>
          <p:nvPr>
            <p:ph type="body" sz="quarter" idx="10"/>
          </p:nvPr>
        </p:nvSpPr>
        <p:spPr/>
        <p:txBody>
          <a:bodyPr rtlCol="0"/>
          <a:lstStyle/>
          <a:p>
            <a:pPr rtl="0"/>
            <a:endParaRPr lang="fr-FR" noProof="1"/>
          </a:p>
        </p:txBody>
      </p:sp>
      <p:sp>
        <p:nvSpPr>
          <p:cNvPr id="46" name="Espace réservé du texte 45"/>
          <p:cNvSpPr>
            <a:spLocks noGrp="1"/>
          </p:cNvSpPr>
          <p:nvPr>
            <p:ph type="body" sz="quarter" idx="16"/>
          </p:nvPr>
        </p:nvSpPr>
        <p:spPr/>
        <p:txBody>
          <a:bodyPr rtlCol="0"/>
          <a:lstStyle/>
          <a:p>
            <a:pPr rtl="0"/>
            <a:endParaRPr lang="fr-FR" noProof="1"/>
          </a:p>
        </p:txBody>
      </p:sp>
      <p:sp>
        <p:nvSpPr>
          <p:cNvPr id="52" name="Espace réservé du texte 51"/>
          <p:cNvSpPr>
            <a:spLocks noGrp="1"/>
          </p:cNvSpPr>
          <p:nvPr>
            <p:ph type="body" sz="quarter" idx="22"/>
          </p:nvPr>
        </p:nvSpPr>
        <p:spPr>
          <a:solidFill>
            <a:schemeClr val="accent2"/>
          </a:solidFill>
        </p:spPr>
        <p:txBody>
          <a:bodyPr rtlCol="0"/>
          <a:lstStyle/>
          <a:p>
            <a:pPr algn="ctr"/>
            <a:endParaRPr lang="fr-FR" b="1" noProof="1">
              <a:solidFill>
                <a:srgbClr val="FF0000"/>
              </a:solidFill>
            </a:endParaRPr>
          </a:p>
        </p:txBody>
      </p:sp>
      <p:sp>
        <p:nvSpPr>
          <p:cNvPr id="58" name="Espace réservé du texte 57"/>
          <p:cNvSpPr>
            <a:spLocks noGrp="1"/>
          </p:cNvSpPr>
          <p:nvPr>
            <p:ph type="body" sz="quarter" idx="28"/>
          </p:nvPr>
        </p:nvSpPr>
        <p:spPr/>
        <p:txBody>
          <a:bodyPr rtlCol="0"/>
          <a:lstStyle/>
          <a:p>
            <a:pPr rtl="0"/>
            <a:endParaRPr lang="fr-FR" noProof="1"/>
          </a:p>
        </p:txBody>
      </p:sp>
      <p:sp>
        <p:nvSpPr>
          <p:cNvPr id="64" name="Espace réservé du texte 63"/>
          <p:cNvSpPr>
            <a:spLocks noGrp="1"/>
          </p:cNvSpPr>
          <p:nvPr>
            <p:ph type="body" sz="quarter" idx="34"/>
          </p:nvPr>
        </p:nvSpPr>
        <p:spPr>
          <a:solidFill>
            <a:schemeClr val="bg1">
              <a:lumMod val="50000"/>
            </a:schemeClr>
          </a:solidFill>
        </p:spPr>
        <p:txBody>
          <a:bodyPr rtlCol="0"/>
          <a:lstStyle/>
          <a:p>
            <a:pPr rtl="0"/>
            <a:endParaRPr lang="fr-FR" noProof="1"/>
          </a:p>
        </p:txBody>
      </p:sp>
      <p:sp>
        <p:nvSpPr>
          <p:cNvPr id="70" name="Espace réservé du texte 69"/>
          <p:cNvSpPr>
            <a:spLocks noGrp="1"/>
          </p:cNvSpPr>
          <p:nvPr>
            <p:ph type="body" sz="quarter" idx="40"/>
          </p:nvPr>
        </p:nvSpPr>
        <p:spPr>
          <a:solidFill>
            <a:schemeClr val="bg1">
              <a:lumMod val="50000"/>
            </a:schemeClr>
          </a:solidFill>
        </p:spPr>
        <p:txBody>
          <a:bodyPr rtlCol="0"/>
          <a:lstStyle/>
          <a:p>
            <a:pPr rtl="0"/>
            <a:endParaRPr lang="fr-FR" noProof="1"/>
          </a:p>
        </p:txBody>
      </p:sp>
      <p:sp>
        <p:nvSpPr>
          <p:cNvPr id="42" name="Espace réservé du texte 41"/>
          <p:cNvSpPr>
            <a:spLocks noGrp="1"/>
          </p:cNvSpPr>
          <p:nvPr>
            <p:ph type="body" sz="quarter" idx="12"/>
          </p:nvPr>
        </p:nvSpPr>
        <p:spPr/>
        <p:txBody>
          <a:bodyPr rtlCol="0"/>
          <a:lstStyle/>
          <a:p>
            <a:pPr rtl="0"/>
            <a:endParaRPr lang="fr-FR" noProof="1"/>
          </a:p>
        </p:txBody>
      </p:sp>
      <p:sp>
        <p:nvSpPr>
          <p:cNvPr id="48" name="Espace réservé du texte 47"/>
          <p:cNvSpPr>
            <a:spLocks noGrp="1"/>
          </p:cNvSpPr>
          <p:nvPr>
            <p:ph type="body" sz="quarter" idx="18"/>
          </p:nvPr>
        </p:nvSpPr>
        <p:spPr/>
        <p:txBody>
          <a:bodyPr rtlCol="0"/>
          <a:lstStyle/>
          <a:p>
            <a:pPr rtl="0"/>
            <a:endParaRPr lang="fr-FR" noProof="1"/>
          </a:p>
        </p:txBody>
      </p:sp>
      <p:sp>
        <p:nvSpPr>
          <p:cNvPr id="54" name="Espace réservé du texte 53"/>
          <p:cNvSpPr>
            <a:spLocks noGrp="1"/>
          </p:cNvSpPr>
          <p:nvPr>
            <p:ph type="body" sz="quarter" idx="24"/>
          </p:nvPr>
        </p:nvSpPr>
        <p:spPr/>
        <p:txBody>
          <a:bodyPr rtlCol="0"/>
          <a:lstStyle/>
          <a:p>
            <a:pPr rtl="0"/>
            <a:endParaRPr lang="fr-FR" noProof="1"/>
          </a:p>
        </p:txBody>
      </p:sp>
      <p:sp>
        <p:nvSpPr>
          <p:cNvPr id="60" name="Espace réservé du texte 59"/>
          <p:cNvSpPr>
            <a:spLocks noGrp="1"/>
          </p:cNvSpPr>
          <p:nvPr>
            <p:ph type="body" sz="quarter" idx="30"/>
          </p:nvPr>
        </p:nvSpPr>
        <p:spPr/>
        <p:txBody>
          <a:bodyPr rtlCol="0"/>
          <a:lstStyle/>
          <a:p>
            <a:pPr algn="ctr"/>
            <a:r>
              <a:rPr lang="fr-FR" b="1" noProof="1">
                <a:solidFill>
                  <a:schemeClr val="tx2"/>
                </a:solidFill>
              </a:rPr>
              <a:t>Webinaire d’accompagnement </a:t>
            </a:r>
          </a:p>
          <a:p>
            <a:pPr algn="ctr"/>
            <a:r>
              <a:rPr lang="fr-FR" b="1" noProof="1">
                <a:solidFill>
                  <a:schemeClr val="tx2"/>
                </a:solidFill>
              </a:rPr>
              <a:t>Questions / Réponses</a:t>
            </a:r>
          </a:p>
          <a:p>
            <a:pPr algn="ctr"/>
            <a:r>
              <a:rPr lang="fr-FR" b="1" noProof="1">
                <a:solidFill>
                  <a:schemeClr val="tx2"/>
                </a:solidFill>
              </a:rPr>
              <a:t>(PM.PS.CD)</a:t>
            </a:r>
          </a:p>
          <a:p>
            <a:pPr algn="ctr"/>
            <a:r>
              <a:rPr lang="fr-FR" b="1" noProof="1">
                <a:solidFill>
                  <a:srgbClr val="FF0000"/>
                </a:solidFill>
              </a:rPr>
              <a:t>11.00 – 12.00</a:t>
            </a:r>
          </a:p>
          <a:p>
            <a:pPr rtl="0"/>
            <a:endParaRPr lang="fr-FR" noProof="1"/>
          </a:p>
        </p:txBody>
      </p:sp>
      <p:sp>
        <p:nvSpPr>
          <p:cNvPr id="66" name="Espace réservé du texte 65"/>
          <p:cNvSpPr>
            <a:spLocks noGrp="1"/>
          </p:cNvSpPr>
          <p:nvPr>
            <p:ph type="body" sz="quarter" idx="36"/>
          </p:nvPr>
        </p:nvSpPr>
        <p:spPr/>
        <p:txBody>
          <a:bodyPr rtlCol="0"/>
          <a:lstStyle/>
          <a:p>
            <a:pPr rtl="0"/>
            <a:endParaRPr lang="fr-FR" noProof="1"/>
          </a:p>
        </p:txBody>
      </p:sp>
      <p:sp>
        <p:nvSpPr>
          <p:cNvPr id="72" name="Espace réservé du texte 71"/>
          <p:cNvSpPr>
            <a:spLocks noGrp="1"/>
          </p:cNvSpPr>
          <p:nvPr>
            <p:ph type="body" sz="quarter" idx="42"/>
          </p:nvPr>
        </p:nvSpPr>
        <p:spPr>
          <a:solidFill>
            <a:schemeClr val="bg1">
              <a:lumMod val="50000"/>
            </a:schemeClr>
          </a:solidFill>
        </p:spPr>
        <p:txBody>
          <a:bodyPr rtlCol="0"/>
          <a:lstStyle/>
          <a:p>
            <a:pPr rtl="0"/>
            <a:endParaRPr lang="fr-FR" noProof="1"/>
          </a:p>
        </p:txBody>
      </p:sp>
      <p:sp>
        <p:nvSpPr>
          <p:cNvPr id="43" name="Espace réservé du texte 42"/>
          <p:cNvSpPr>
            <a:spLocks noGrp="1"/>
          </p:cNvSpPr>
          <p:nvPr>
            <p:ph type="body" sz="quarter" idx="13"/>
          </p:nvPr>
        </p:nvSpPr>
        <p:spPr/>
        <p:txBody>
          <a:bodyPr rtlCol="0"/>
          <a:lstStyle/>
          <a:p>
            <a:pPr rtl="0"/>
            <a:endParaRPr lang="fr-FR" noProof="1"/>
          </a:p>
        </p:txBody>
      </p:sp>
      <p:sp>
        <p:nvSpPr>
          <p:cNvPr id="49" name="Espace réservé du texte 48"/>
          <p:cNvSpPr>
            <a:spLocks noGrp="1"/>
          </p:cNvSpPr>
          <p:nvPr>
            <p:ph type="body" sz="quarter" idx="19"/>
          </p:nvPr>
        </p:nvSpPr>
        <p:spPr>
          <a:solidFill>
            <a:schemeClr val="accent2"/>
          </a:solidFill>
        </p:spPr>
        <p:txBody>
          <a:bodyPr rtlCol="0"/>
          <a:lstStyle/>
          <a:p>
            <a:pPr algn="ctr"/>
            <a:endParaRPr lang="fr-FR" b="1" noProof="1">
              <a:solidFill>
                <a:schemeClr val="tx2"/>
              </a:solidFill>
            </a:endParaRPr>
          </a:p>
          <a:p>
            <a:pPr rtl="0"/>
            <a:endParaRPr lang="fr-FR" noProof="1"/>
          </a:p>
        </p:txBody>
      </p:sp>
      <p:sp>
        <p:nvSpPr>
          <p:cNvPr id="55" name="Espace réservé du texte 54"/>
          <p:cNvSpPr>
            <a:spLocks noGrp="1"/>
          </p:cNvSpPr>
          <p:nvPr>
            <p:ph type="body" sz="quarter" idx="25"/>
          </p:nvPr>
        </p:nvSpPr>
        <p:spPr/>
        <p:txBody>
          <a:bodyPr rtlCol="0"/>
          <a:lstStyle/>
          <a:p>
            <a:pPr rtl="0"/>
            <a:endParaRPr lang="fr-FR" noProof="1"/>
          </a:p>
        </p:txBody>
      </p:sp>
      <p:sp>
        <p:nvSpPr>
          <p:cNvPr id="61" name="Espace réservé du texte 60"/>
          <p:cNvSpPr>
            <a:spLocks noGrp="1"/>
          </p:cNvSpPr>
          <p:nvPr>
            <p:ph type="body" sz="quarter" idx="31"/>
          </p:nvPr>
        </p:nvSpPr>
        <p:spPr>
          <a:solidFill>
            <a:schemeClr val="bg1">
              <a:lumMod val="50000"/>
            </a:schemeClr>
          </a:solidFill>
        </p:spPr>
        <p:txBody>
          <a:bodyPr vert="horz" lIns="68580" tIns="34290" rIns="68580" bIns="34290" rtlCol="0">
            <a:noAutofit/>
          </a:bodyPr>
          <a:lstStyle/>
          <a:p>
            <a:endParaRPr lang="fr-FR" noProof="1"/>
          </a:p>
        </p:txBody>
      </p:sp>
      <p:sp>
        <p:nvSpPr>
          <p:cNvPr id="67" name="Espace réservé du texte 66"/>
          <p:cNvSpPr>
            <a:spLocks noGrp="1"/>
          </p:cNvSpPr>
          <p:nvPr>
            <p:ph type="body" sz="quarter" idx="37"/>
          </p:nvPr>
        </p:nvSpPr>
        <p:spPr/>
        <p:txBody>
          <a:bodyPr rtlCol="0"/>
          <a:lstStyle/>
          <a:p>
            <a:pPr rtl="0"/>
            <a:endParaRPr lang="fr-FR" noProof="1"/>
          </a:p>
        </p:txBody>
      </p:sp>
      <p:sp>
        <p:nvSpPr>
          <p:cNvPr id="73" name="Espace réservé du texte 72"/>
          <p:cNvSpPr>
            <a:spLocks noGrp="1"/>
          </p:cNvSpPr>
          <p:nvPr>
            <p:ph type="body" sz="quarter" idx="43"/>
          </p:nvPr>
        </p:nvSpPr>
        <p:spPr>
          <a:solidFill>
            <a:schemeClr val="bg1">
              <a:lumMod val="50000"/>
            </a:schemeClr>
          </a:solidFill>
        </p:spPr>
        <p:txBody>
          <a:bodyPr rtlCol="0"/>
          <a:lstStyle/>
          <a:p>
            <a:pPr rtl="0"/>
            <a:endParaRPr lang="fr-FR" noProof="1"/>
          </a:p>
        </p:txBody>
      </p:sp>
      <p:sp>
        <p:nvSpPr>
          <p:cNvPr id="44" name="Espace réservé du texte 43"/>
          <p:cNvSpPr>
            <a:spLocks noGrp="1"/>
          </p:cNvSpPr>
          <p:nvPr>
            <p:ph type="body" sz="quarter" idx="14"/>
          </p:nvPr>
        </p:nvSpPr>
        <p:spPr/>
        <p:txBody>
          <a:bodyPr rtlCol="0"/>
          <a:lstStyle/>
          <a:p>
            <a:pPr rtl="0"/>
            <a:endParaRPr lang="fr-FR" noProof="1"/>
          </a:p>
        </p:txBody>
      </p:sp>
      <p:sp>
        <p:nvSpPr>
          <p:cNvPr id="50" name="Espace réservé du texte 49"/>
          <p:cNvSpPr>
            <a:spLocks noGrp="1"/>
          </p:cNvSpPr>
          <p:nvPr>
            <p:ph type="body" sz="quarter" idx="20"/>
          </p:nvPr>
        </p:nvSpPr>
        <p:spPr/>
        <p:txBody>
          <a:bodyPr rtlCol="0"/>
          <a:lstStyle/>
          <a:p>
            <a:pPr rtl="0"/>
            <a:endParaRPr lang="fr-FR" noProof="1"/>
          </a:p>
        </p:txBody>
      </p:sp>
      <p:sp>
        <p:nvSpPr>
          <p:cNvPr id="56" name="Espace réservé du texte 55"/>
          <p:cNvSpPr>
            <a:spLocks noGrp="1"/>
          </p:cNvSpPr>
          <p:nvPr>
            <p:ph type="body" sz="quarter" idx="26"/>
          </p:nvPr>
        </p:nvSpPr>
        <p:spPr/>
        <p:txBody>
          <a:bodyPr rtlCol="0"/>
          <a:lstStyle/>
          <a:p>
            <a:pPr rtl="0"/>
            <a:endParaRPr lang="fr-FR" noProof="1"/>
          </a:p>
        </p:txBody>
      </p:sp>
      <p:sp>
        <p:nvSpPr>
          <p:cNvPr id="62" name="Espace réservé du texte 61"/>
          <p:cNvSpPr>
            <a:spLocks noGrp="1"/>
          </p:cNvSpPr>
          <p:nvPr>
            <p:ph type="body" sz="quarter" idx="32"/>
          </p:nvPr>
        </p:nvSpPr>
        <p:spPr/>
        <p:txBody>
          <a:bodyPr rtlCol="0"/>
          <a:lstStyle/>
          <a:p>
            <a:pPr rtl="0"/>
            <a:endParaRPr lang="fr-FR" noProof="1"/>
          </a:p>
        </p:txBody>
      </p:sp>
      <p:sp>
        <p:nvSpPr>
          <p:cNvPr id="68" name="Espace réservé du texte 67"/>
          <p:cNvSpPr>
            <a:spLocks noGrp="1"/>
          </p:cNvSpPr>
          <p:nvPr>
            <p:ph type="body" sz="quarter" idx="38"/>
          </p:nvPr>
        </p:nvSpPr>
        <p:spPr/>
        <p:txBody>
          <a:bodyPr rtlCol="0"/>
          <a:lstStyle/>
          <a:p>
            <a:pPr rtl="0"/>
            <a:endParaRPr lang="fr-FR" noProof="1"/>
          </a:p>
        </p:txBody>
      </p:sp>
      <p:sp>
        <p:nvSpPr>
          <p:cNvPr id="74" name="Espace réservé du texte 73"/>
          <p:cNvSpPr>
            <a:spLocks noGrp="1"/>
          </p:cNvSpPr>
          <p:nvPr>
            <p:ph type="body" sz="quarter" idx="44"/>
          </p:nvPr>
        </p:nvSpPr>
        <p:spPr>
          <a:solidFill>
            <a:schemeClr val="bg1">
              <a:lumMod val="50000"/>
            </a:schemeClr>
          </a:solidFill>
        </p:spPr>
        <p:txBody>
          <a:bodyPr rtlCol="0"/>
          <a:lstStyle/>
          <a:p>
            <a:pPr rtl="0"/>
            <a:endParaRPr lang="fr-FR" noProof="1"/>
          </a:p>
        </p:txBody>
      </p:sp>
      <p:sp>
        <p:nvSpPr>
          <p:cNvPr id="45" name="Espace réservé du texte 44"/>
          <p:cNvSpPr>
            <a:spLocks noGrp="1"/>
          </p:cNvSpPr>
          <p:nvPr>
            <p:ph type="body" sz="quarter" idx="15"/>
          </p:nvPr>
        </p:nvSpPr>
        <p:spPr>
          <a:solidFill>
            <a:schemeClr val="bg1">
              <a:lumMod val="50000"/>
            </a:schemeClr>
          </a:solidFill>
        </p:spPr>
        <p:txBody>
          <a:bodyPr vert="horz" lIns="68580" tIns="34290" rIns="68580" bIns="34290" rtlCol="0">
            <a:noAutofit/>
          </a:bodyPr>
          <a:lstStyle/>
          <a:p>
            <a:endParaRPr lang="fr-FR" noProof="1"/>
          </a:p>
        </p:txBody>
      </p:sp>
      <p:sp>
        <p:nvSpPr>
          <p:cNvPr id="51" name="Espace réservé du texte 50"/>
          <p:cNvSpPr>
            <a:spLocks noGrp="1"/>
          </p:cNvSpPr>
          <p:nvPr>
            <p:ph type="body" sz="quarter" idx="21"/>
          </p:nvPr>
        </p:nvSpPr>
        <p:spPr/>
        <p:txBody>
          <a:bodyPr rtlCol="0"/>
          <a:lstStyle/>
          <a:p>
            <a:pPr rtl="0"/>
            <a:endParaRPr lang="fr-FR" noProof="1"/>
          </a:p>
        </p:txBody>
      </p:sp>
      <p:sp>
        <p:nvSpPr>
          <p:cNvPr id="57" name="Espace réservé du texte 56"/>
          <p:cNvSpPr>
            <a:spLocks noGrp="1"/>
          </p:cNvSpPr>
          <p:nvPr>
            <p:ph type="body" sz="quarter" idx="27"/>
          </p:nvPr>
        </p:nvSpPr>
        <p:spPr/>
        <p:txBody>
          <a:bodyPr rtlCol="0"/>
          <a:lstStyle/>
          <a:p>
            <a:pPr rtl="0"/>
            <a:endParaRPr lang="fr-FR" noProof="1"/>
          </a:p>
        </p:txBody>
      </p:sp>
      <p:sp>
        <p:nvSpPr>
          <p:cNvPr id="63" name="Espace réservé du texte 62"/>
          <p:cNvSpPr>
            <a:spLocks noGrp="1"/>
          </p:cNvSpPr>
          <p:nvPr>
            <p:ph type="body" sz="quarter" idx="33"/>
          </p:nvPr>
        </p:nvSpPr>
        <p:spPr>
          <a:xfrm>
            <a:off x="4598970" y="4312160"/>
            <a:ext cx="1377950" cy="514778"/>
          </a:xfrm>
          <a:solidFill>
            <a:schemeClr val="accent2"/>
          </a:solidFill>
        </p:spPr>
        <p:txBody>
          <a:bodyPr vert="horz" lIns="68580" tIns="34290" rIns="68580" bIns="34290" rtlCol="0">
            <a:noAutofit/>
          </a:bodyPr>
          <a:lstStyle/>
          <a:p>
            <a:pPr algn="ctr"/>
            <a:endParaRPr lang="fr-FR" b="1" noProof="1">
              <a:solidFill>
                <a:schemeClr val="tx2"/>
              </a:solidFill>
            </a:endParaRPr>
          </a:p>
          <a:p>
            <a:pPr algn="ctr"/>
            <a:endParaRPr lang="fr-FR" b="1" noProof="1">
              <a:solidFill>
                <a:schemeClr val="tx2"/>
              </a:solidFill>
            </a:endParaRPr>
          </a:p>
        </p:txBody>
      </p:sp>
      <p:sp>
        <p:nvSpPr>
          <p:cNvPr id="69" name="Espace réservé du texte 68"/>
          <p:cNvSpPr>
            <a:spLocks noGrp="1"/>
          </p:cNvSpPr>
          <p:nvPr>
            <p:ph type="body" sz="quarter" idx="39"/>
          </p:nvPr>
        </p:nvSpPr>
        <p:spPr/>
        <p:txBody>
          <a:bodyPr rtlCol="0"/>
          <a:lstStyle/>
          <a:p>
            <a:pPr rtl="0"/>
            <a:endParaRPr lang="fr-FR" noProof="1"/>
          </a:p>
        </p:txBody>
      </p:sp>
      <p:sp>
        <p:nvSpPr>
          <p:cNvPr id="75" name="Espace réservé du texte 74"/>
          <p:cNvSpPr>
            <a:spLocks noGrp="1"/>
          </p:cNvSpPr>
          <p:nvPr>
            <p:ph type="body" sz="quarter" idx="45"/>
          </p:nvPr>
        </p:nvSpPr>
        <p:spPr>
          <a:solidFill>
            <a:schemeClr val="bg1">
              <a:lumMod val="50000"/>
            </a:schemeClr>
          </a:solidFill>
        </p:spPr>
        <p:txBody>
          <a:bodyPr rtlCol="0"/>
          <a:lstStyle/>
          <a:p>
            <a:pPr rtl="0"/>
            <a:endParaRPr lang="fr-FR" noProof="1"/>
          </a:p>
        </p:txBody>
      </p:sp>
      <p:sp>
        <p:nvSpPr>
          <p:cNvPr id="40" name="Flèche vers la droite 39">
            <a:extLst>
              <a:ext uri="{FF2B5EF4-FFF2-40B4-BE49-F238E27FC236}">
                <a16:creationId xmlns:a16="http://schemas.microsoft.com/office/drawing/2014/main" id="{39870ABC-1E09-7A4B-925F-18FFAB5D3CAE}"/>
              </a:ext>
            </a:extLst>
          </p:cNvPr>
          <p:cNvSpPr/>
          <p:nvPr/>
        </p:nvSpPr>
        <p:spPr>
          <a:xfrm>
            <a:off x="1447187" y="3320035"/>
            <a:ext cx="5239512" cy="285750"/>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fontAlgn="auto">
              <a:spcBef>
                <a:spcPts val="0"/>
              </a:spcBef>
              <a:spcAft>
                <a:spcPts val="0"/>
              </a:spcAft>
            </a:pPr>
            <a:r>
              <a:rPr lang="en-US" sz="1050" dirty="0" err="1">
                <a:solidFill>
                  <a:srgbClr val="000000"/>
                </a:solidFill>
                <a:latin typeface="Calibri"/>
              </a:rPr>
              <a:t>Ouverture</a:t>
            </a:r>
            <a:r>
              <a:rPr lang="en-US" sz="1050" dirty="0">
                <a:solidFill>
                  <a:srgbClr val="000000"/>
                </a:solidFill>
                <a:latin typeface="Calibri"/>
              </a:rPr>
              <a:t> des </a:t>
            </a:r>
            <a:r>
              <a:rPr lang="en-US" sz="1050" dirty="0" err="1">
                <a:solidFill>
                  <a:srgbClr val="000000"/>
                </a:solidFill>
                <a:latin typeface="Calibri"/>
              </a:rPr>
              <a:t>examens</a:t>
            </a:r>
            <a:r>
              <a:rPr lang="en-US" sz="1050" dirty="0">
                <a:solidFill>
                  <a:srgbClr val="000000"/>
                </a:solidFill>
                <a:latin typeface="Calibri"/>
              </a:rPr>
              <a:t> </a:t>
            </a:r>
            <a:r>
              <a:rPr lang="en-US" sz="1050" dirty="0" err="1">
                <a:solidFill>
                  <a:srgbClr val="000000"/>
                </a:solidFill>
                <a:latin typeface="Calibri"/>
              </a:rPr>
              <a:t>finaux</a:t>
            </a:r>
            <a:r>
              <a:rPr lang="en-US" sz="1050" dirty="0">
                <a:solidFill>
                  <a:srgbClr val="000000"/>
                </a:solidFill>
                <a:latin typeface="Calibri"/>
              </a:rPr>
              <a:t> et </a:t>
            </a:r>
            <a:r>
              <a:rPr lang="en-US" sz="1050" dirty="0" err="1">
                <a:solidFill>
                  <a:srgbClr val="000000"/>
                </a:solidFill>
                <a:latin typeface="Calibri"/>
              </a:rPr>
              <a:t>commentaires</a:t>
            </a:r>
            <a:r>
              <a:rPr lang="en-US" sz="1050" dirty="0">
                <a:solidFill>
                  <a:srgbClr val="000000"/>
                </a:solidFill>
                <a:latin typeface="Calibri"/>
              </a:rPr>
              <a:t> sur le </a:t>
            </a:r>
            <a:r>
              <a:rPr lang="en-US" sz="1050" dirty="0" err="1">
                <a:solidFill>
                  <a:srgbClr val="000000"/>
                </a:solidFill>
                <a:latin typeface="Calibri"/>
              </a:rPr>
              <a:t>cours</a:t>
            </a:r>
            <a:endParaRPr lang="en-US" sz="1050" dirty="0">
              <a:solidFill>
                <a:srgbClr val="000000"/>
              </a:solidFill>
              <a:latin typeface="Calibri"/>
            </a:endParaRPr>
          </a:p>
        </p:txBody>
      </p:sp>
      <p:sp>
        <p:nvSpPr>
          <p:cNvPr id="77" name="Flèche vers la droite 76">
            <a:extLst>
              <a:ext uri="{FF2B5EF4-FFF2-40B4-BE49-F238E27FC236}">
                <a16:creationId xmlns:a16="http://schemas.microsoft.com/office/drawing/2014/main" id="{B7B383C6-146E-3A45-9384-02238AC29BE2}"/>
              </a:ext>
            </a:extLst>
          </p:cNvPr>
          <p:cNvSpPr/>
          <p:nvPr/>
        </p:nvSpPr>
        <p:spPr>
          <a:xfrm>
            <a:off x="1447187" y="1931697"/>
            <a:ext cx="5239512" cy="285750"/>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fontAlgn="auto">
              <a:spcBef>
                <a:spcPts val="0"/>
              </a:spcBef>
              <a:spcAft>
                <a:spcPts val="0"/>
              </a:spcAft>
            </a:pPr>
            <a:r>
              <a:rPr lang="en-US" sz="1050" dirty="0" err="1">
                <a:solidFill>
                  <a:srgbClr val="000000"/>
                </a:solidFill>
                <a:latin typeface="Calibri"/>
              </a:rPr>
              <a:t>Ouverture</a:t>
            </a:r>
            <a:r>
              <a:rPr lang="en-US" sz="1050" dirty="0">
                <a:solidFill>
                  <a:srgbClr val="000000"/>
                </a:solidFill>
                <a:latin typeface="Calibri"/>
              </a:rPr>
              <a:t> des </a:t>
            </a:r>
            <a:r>
              <a:rPr lang="en-US" sz="1050" dirty="0" err="1">
                <a:solidFill>
                  <a:srgbClr val="000000"/>
                </a:solidFill>
                <a:latin typeface="Calibri"/>
              </a:rPr>
              <a:t>examens</a:t>
            </a:r>
            <a:r>
              <a:rPr lang="en-US" sz="1050" dirty="0">
                <a:solidFill>
                  <a:srgbClr val="000000"/>
                </a:solidFill>
                <a:latin typeface="Calibri"/>
              </a:rPr>
              <a:t> </a:t>
            </a:r>
            <a:r>
              <a:rPr lang="en-US" sz="1050" dirty="0" err="1">
                <a:solidFill>
                  <a:srgbClr val="000000"/>
                </a:solidFill>
                <a:latin typeface="Calibri"/>
              </a:rPr>
              <a:t>finaux</a:t>
            </a:r>
            <a:r>
              <a:rPr lang="en-US" sz="1050" dirty="0">
                <a:solidFill>
                  <a:srgbClr val="000000"/>
                </a:solidFill>
                <a:latin typeface="Calibri"/>
              </a:rPr>
              <a:t> et </a:t>
            </a:r>
            <a:r>
              <a:rPr lang="en-US" sz="1050" dirty="0" err="1">
                <a:solidFill>
                  <a:srgbClr val="000000"/>
                </a:solidFill>
                <a:latin typeface="Calibri"/>
              </a:rPr>
              <a:t>commentaires</a:t>
            </a:r>
            <a:r>
              <a:rPr lang="en-US" sz="1050" dirty="0">
                <a:solidFill>
                  <a:srgbClr val="000000"/>
                </a:solidFill>
                <a:latin typeface="Calibri"/>
              </a:rPr>
              <a:t> sur le </a:t>
            </a:r>
            <a:r>
              <a:rPr lang="en-US" sz="1050" dirty="0" err="1">
                <a:solidFill>
                  <a:srgbClr val="000000"/>
                </a:solidFill>
                <a:latin typeface="Calibri"/>
              </a:rPr>
              <a:t>cours</a:t>
            </a:r>
            <a:endParaRPr lang="en-US" sz="1050" dirty="0">
              <a:solidFill>
                <a:srgbClr val="000000"/>
              </a:solidFill>
              <a:latin typeface="Calibri"/>
            </a:endParaRPr>
          </a:p>
        </p:txBody>
      </p:sp>
      <p:pic>
        <p:nvPicPr>
          <p:cNvPr id="78" name="Image 77">
            <a:extLst>
              <a:ext uri="{FF2B5EF4-FFF2-40B4-BE49-F238E27FC236}">
                <a16:creationId xmlns:a16="http://schemas.microsoft.com/office/drawing/2014/main" id="{1A6DAA5E-3F28-42B0-A13F-8DEBF9031BAC}"/>
              </a:ext>
            </a:extLst>
          </p:cNvPr>
          <p:cNvPicPr>
            <a:picLocks noChangeAspect="1"/>
          </p:cNvPicPr>
          <p:nvPr/>
        </p:nvPicPr>
        <p:blipFill>
          <a:blip r:embed="rId3"/>
          <a:stretch>
            <a:fillRect/>
          </a:stretch>
        </p:blipFill>
        <p:spPr>
          <a:xfrm>
            <a:off x="1766827" y="149198"/>
            <a:ext cx="1882306" cy="684107"/>
          </a:xfrm>
          <a:prstGeom prst="rect">
            <a:avLst/>
          </a:prstGeom>
        </p:spPr>
      </p:pic>
    </p:spTree>
    <p:extLst>
      <p:ext uri="{BB962C8B-B14F-4D97-AF65-F5344CB8AC3E}">
        <p14:creationId xmlns:p14="http://schemas.microsoft.com/office/powerpoint/2010/main" val="3825428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a:extLst>
              <a:ext uri="{FF2B5EF4-FFF2-40B4-BE49-F238E27FC236}">
                <a16:creationId xmlns:a16="http://schemas.microsoft.com/office/drawing/2014/main" id="{0B5CCC05-10D8-4D0D-9844-5C231EA9B136}"/>
              </a:ext>
            </a:extLst>
          </p:cNvPr>
          <p:cNvSpPr>
            <a:spLocks noGrp="1"/>
          </p:cNvSpPr>
          <p:nvPr>
            <p:ph type="subTitle" idx="1"/>
          </p:nvPr>
        </p:nvSpPr>
        <p:spPr/>
        <p:txBody>
          <a:bodyPr/>
          <a:lstStyle/>
          <a:p>
            <a:r>
              <a:rPr lang="fr-FR" dirty="0"/>
              <a:t>Patrick SAS</a:t>
            </a:r>
          </a:p>
        </p:txBody>
      </p:sp>
      <p:sp>
        <p:nvSpPr>
          <p:cNvPr id="3" name="Espace réservé du texte 2">
            <a:extLst>
              <a:ext uri="{FF2B5EF4-FFF2-40B4-BE49-F238E27FC236}">
                <a16:creationId xmlns:a16="http://schemas.microsoft.com/office/drawing/2014/main" id="{6B27DC2A-D124-4808-8DE5-19914A9A766E}"/>
              </a:ext>
            </a:extLst>
          </p:cNvPr>
          <p:cNvSpPr>
            <a:spLocks noGrp="1"/>
          </p:cNvSpPr>
          <p:nvPr>
            <p:ph type="body" sz="quarter" idx="11"/>
          </p:nvPr>
        </p:nvSpPr>
        <p:spPr/>
        <p:txBody>
          <a:bodyPr/>
          <a:lstStyle/>
          <a:p>
            <a:r>
              <a:rPr lang="en-US" i="1" dirty="0" err="1"/>
              <a:t>Responsable</a:t>
            </a:r>
            <a:r>
              <a:rPr lang="en-US" i="1" dirty="0"/>
              <a:t> technique Cisco </a:t>
            </a:r>
            <a:r>
              <a:rPr lang="en-US" i="1" dirty="0" err="1"/>
              <a:t>NetAcad</a:t>
            </a:r>
            <a:r>
              <a:rPr lang="en-US" i="1" dirty="0"/>
              <a:t> France</a:t>
            </a:r>
            <a:endParaRPr lang="fr-FR" dirty="0"/>
          </a:p>
        </p:txBody>
      </p:sp>
      <p:sp>
        <p:nvSpPr>
          <p:cNvPr id="4" name="Espace réservé du texte 3">
            <a:extLst>
              <a:ext uri="{FF2B5EF4-FFF2-40B4-BE49-F238E27FC236}">
                <a16:creationId xmlns:a16="http://schemas.microsoft.com/office/drawing/2014/main" id="{756D2BFB-7553-4913-8DD6-1ACFFFD5B754}"/>
              </a:ext>
            </a:extLst>
          </p:cNvPr>
          <p:cNvSpPr>
            <a:spLocks noGrp="1"/>
          </p:cNvSpPr>
          <p:nvPr>
            <p:ph type="body" sz="quarter" idx="12"/>
          </p:nvPr>
        </p:nvSpPr>
        <p:spPr/>
        <p:txBody>
          <a:bodyPr/>
          <a:lstStyle/>
          <a:p>
            <a:r>
              <a:rPr lang="fr-FR" dirty="0"/>
              <a:t>4 Juin 2020</a:t>
            </a:r>
          </a:p>
        </p:txBody>
      </p:sp>
      <p:sp>
        <p:nvSpPr>
          <p:cNvPr id="5" name="Espace réservé du texte 4">
            <a:extLst>
              <a:ext uri="{FF2B5EF4-FFF2-40B4-BE49-F238E27FC236}">
                <a16:creationId xmlns:a16="http://schemas.microsoft.com/office/drawing/2014/main" id="{894BE625-C28D-4871-B32D-5979FD6BDE9F}"/>
              </a:ext>
            </a:extLst>
          </p:cNvPr>
          <p:cNvSpPr>
            <a:spLocks noGrp="1"/>
          </p:cNvSpPr>
          <p:nvPr>
            <p:ph type="body" sz="quarter" idx="13"/>
          </p:nvPr>
        </p:nvSpPr>
        <p:spPr/>
        <p:txBody>
          <a:bodyPr>
            <a:normAutofit fontScale="77500" lnSpcReduction="20000"/>
          </a:bodyPr>
          <a:lstStyle/>
          <a:p>
            <a:endParaRPr lang="fr-FR" dirty="0"/>
          </a:p>
        </p:txBody>
      </p:sp>
      <p:sp>
        <p:nvSpPr>
          <p:cNvPr id="6" name="Titre 5">
            <a:extLst>
              <a:ext uri="{FF2B5EF4-FFF2-40B4-BE49-F238E27FC236}">
                <a16:creationId xmlns:a16="http://schemas.microsoft.com/office/drawing/2014/main" id="{2435F2B0-F03F-48AB-A292-ED44276E606C}"/>
              </a:ext>
            </a:extLst>
          </p:cNvPr>
          <p:cNvSpPr>
            <a:spLocks noGrp="1"/>
          </p:cNvSpPr>
          <p:nvPr>
            <p:ph type="ctrTitle"/>
          </p:nvPr>
        </p:nvSpPr>
        <p:spPr>
          <a:xfrm>
            <a:off x="425767" y="2055089"/>
            <a:ext cx="7118033" cy="644730"/>
          </a:xfrm>
        </p:spPr>
        <p:txBody>
          <a:bodyPr>
            <a:normAutofit/>
          </a:bodyPr>
          <a:lstStyle/>
          <a:p>
            <a:r>
              <a:rPr lang="fr-FR" dirty="0"/>
              <a:t>Les attaques de couche 3</a:t>
            </a:r>
          </a:p>
        </p:txBody>
      </p:sp>
      <p:sp>
        <p:nvSpPr>
          <p:cNvPr id="7" name="Espace réservé du texte 6">
            <a:extLst>
              <a:ext uri="{FF2B5EF4-FFF2-40B4-BE49-F238E27FC236}">
                <a16:creationId xmlns:a16="http://schemas.microsoft.com/office/drawing/2014/main" id="{3ECB383F-10B8-4835-B0B5-A07EF96E6C3C}"/>
              </a:ext>
            </a:extLst>
          </p:cNvPr>
          <p:cNvSpPr>
            <a:spLocks noGrp="1"/>
          </p:cNvSpPr>
          <p:nvPr>
            <p:ph type="body" sz="quarter" idx="14"/>
          </p:nvPr>
        </p:nvSpPr>
        <p:spPr/>
        <p:txBody>
          <a:bodyPr/>
          <a:lstStyle/>
          <a:p>
            <a:endParaRPr lang="fr-FR"/>
          </a:p>
        </p:txBody>
      </p:sp>
    </p:spTree>
    <p:extLst>
      <p:ext uri="{BB962C8B-B14F-4D97-AF65-F5344CB8AC3E}">
        <p14:creationId xmlns:p14="http://schemas.microsoft.com/office/powerpoint/2010/main" val="2419002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07021438-A1A2-42FF-A932-FC481EB06BE5}"/>
              </a:ext>
            </a:extLst>
          </p:cNvPr>
          <p:cNvSpPr>
            <a:spLocks noGrp="1"/>
          </p:cNvSpPr>
          <p:nvPr>
            <p:ph type="body" sz="quarter" idx="10"/>
          </p:nvPr>
        </p:nvSpPr>
        <p:spPr/>
        <p:txBody>
          <a:bodyPr/>
          <a:lstStyle/>
          <a:p>
            <a:r>
              <a:rPr lang="fr-FR" dirty="0"/>
              <a:t>La première phase d’une attaque est la reconnaissance.</a:t>
            </a:r>
          </a:p>
          <a:p>
            <a:r>
              <a:rPr lang="fr-FR" dirty="0"/>
              <a:t>Le pirate commence généralement pat une écoute passive avec Wireshark.</a:t>
            </a:r>
          </a:p>
          <a:p>
            <a:r>
              <a:rPr lang="fr-FR" dirty="0"/>
              <a:t>Le réseau est « bavard » et transmets des informations si celui-ci est configuré par défaut.</a:t>
            </a:r>
          </a:p>
          <a:p>
            <a:r>
              <a:rPr lang="fr-FR" dirty="0"/>
              <a:t>Nous pouvons commencer par écouter le trafic multicast qui peux indiquer au pirate les types de protocoles implémentés sur le réseau .</a:t>
            </a:r>
          </a:p>
        </p:txBody>
      </p:sp>
      <p:sp>
        <p:nvSpPr>
          <p:cNvPr id="8" name="Titre 7">
            <a:extLst>
              <a:ext uri="{FF2B5EF4-FFF2-40B4-BE49-F238E27FC236}">
                <a16:creationId xmlns:a16="http://schemas.microsoft.com/office/drawing/2014/main" id="{373064B5-9D56-4D4B-8099-44A8A230D52E}"/>
              </a:ext>
            </a:extLst>
          </p:cNvPr>
          <p:cNvSpPr>
            <a:spLocks noGrp="1"/>
          </p:cNvSpPr>
          <p:nvPr>
            <p:ph type="title"/>
          </p:nvPr>
        </p:nvSpPr>
        <p:spPr/>
        <p:txBody>
          <a:bodyPr/>
          <a:lstStyle/>
          <a:p>
            <a:r>
              <a:rPr lang="fr-FR" dirty="0"/>
              <a:t>La reconnaissance</a:t>
            </a:r>
          </a:p>
        </p:txBody>
      </p:sp>
    </p:spTree>
    <p:extLst>
      <p:ext uri="{BB962C8B-B14F-4D97-AF65-F5344CB8AC3E}">
        <p14:creationId xmlns:p14="http://schemas.microsoft.com/office/powerpoint/2010/main" val="30167592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7BA4EDC-7D51-47D4-8A1E-5DEC42D85D7A}"/>
              </a:ext>
            </a:extLst>
          </p:cNvPr>
          <p:cNvSpPr>
            <a:spLocks noGrp="1"/>
          </p:cNvSpPr>
          <p:nvPr>
            <p:ph type="body" sz="quarter" idx="10"/>
          </p:nvPr>
        </p:nvSpPr>
        <p:spPr/>
        <p:txBody>
          <a:bodyPr/>
          <a:lstStyle/>
          <a:p>
            <a:r>
              <a:rPr lang="fr-FR" dirty="0"/>
              <a:t>Le bloc de 224.0.0.0 à 224.0.0.255 est réservé pour le contrôle du réseau local.</a:t>
            </a:r>
          </a:p>
          <a:p>
            <a:r>
              <a:rPr lang="fr-FR" dirty="0"/>
              <a:t>Les autres blocs sont publics et la plage 239.0.0.0 est réservée pour le multicast privé. Par exemple, l’adresse 239.255.255.250 est réservé pour les périphériques UPnP (Universal Plug and Play) qui permet à un périphérique dit Smart (imprimante connectée, Smart TV) de se connecter au réseau et d’annoncer ses capacités et son état aux autres périphériques.</a:t>
            </a:r>
          </a:p>
        </p:txBody>
      </p:sp>
      <p:sp>
        <p:nvSpPr>
          <p:cNvPr id="3" name="Titre 2">
            <a:extLst>
              <a:ext uri="{FF2B5EF4-FFF2-40B4-BE49-F238E27FC236}">
                <a16:creationId xmlns:a16="http://schemas.microsoft.com/office/drawing/2014/main" id="{418447B4-380F-4435-8244-F9B63F29B43C}"/>
              </a:ext>
            </a:extLst>
          </p:cNvPr>
          <p:cNvSpPr>
            <a:spLocks noGrp="1"/>
          </p:cNvSpPr>
          <p:nvPr>
            <p:ph type="title"/>
          </p:nvPr>
        </p:nvSpPr>
        <p:spPr/>
        <p:txBody>
          <a:bodyPr/>
          <a:lstStyle/>
          <a:p>
            <a:r>
              <a:rPr lang="fr-FR" dirty="0"/>
              <a:t>Adresses Multicast réservées</a:t>
            </a:r>
          </a:p>
        </p:txBody>
      </p:sp>
    </p:spTree>
    <p:extLst>
      <p:ext uri="{BB962C8B-B14F-4D97-AF65-F5344CB8AC3E}">
        <p14:creationId xmlns:p14="http://schemas.microsoft.com/office/powerpoint/2010/main" val="200099555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DATA" val="&lt;database version=&quot;11.0&quot;&gt;&lt;object type=&quot;1&quot; unique_id=&quot;10001&quot;&gt;&lt;object type=&quot;2&quot; unique_id=&quot;10002&quot;&gt;&lt;/object&gt;&lt;object type=&quot;8&quot; unique_id=&quot;10268&quot;&gt;&lt;/object&gt;&lt;/object&gt;&lt;/database&gt;"/>
  <p:tag name="SECTOMILLISECCONVERTED" val="1"/>
</p:tagLst>
</file>

<file path=ppt/theme/theme1.xml><?xml version="1.0" encoding="utf-8"?>
<a:theme xmlns:a="http://schemas.openxmlformats.org/drawingml/2006/main" name="Blue theme 2015 16x9">
  <a:themeElements>
    <a:clrScheme name="Cisco White Template Colors_FINAL">
      <a:dk1>
        <a:srgbClr val="282828"/>
      </a:dk1>
      <a:lt1>
        <a:srgbClr val="005073"/>
      </a:lt1>
      <a:dk2>
        <a:srgbClr val="005073"/>
      </a:dk2>
      <a:lt2>
        <a:srgbClr val="FFFFFF"/>
      </a:lt2>
      <a:accent1>
        <a:srgbClr val="00BCEB"/>
      </a:accent1>
      <a:accent2>
        <a:srgbClr val="6EBE4A"/>
      </a:accent2>
      <a:accent3>
        <a:srgbClr val="005073"/>
      </a:accent3>
      <a:accent4>
        <a:srgbClr val="676767"/>
      </a:accent4>
      <a:accent5>
        <a:srgbClr val="FBAB18"/>
      </a:accent5>
      <a:accent6>
        <a:srgbClr val="E3241B"/>
      </a:accent6>
      <a:hlink>
        <a:srgbClr val="00BCEB"/>
      </a:hlink>
      <a:folHlink>
        <a:srgbClr val="005073"/>
      </a:folHlink>
    </a:clrScheme>
    <a:fontScheme name="CiscoSans True Type">
      <a:majorFont>
        <a:latin typeface="CiscoSansTT ExtraLight"/>
        <a:ea typeface=""/>
        <a:cs typeface=""/>
      </a:majorFont>
      <a:minorFont>
        <a:latin typeface="CiscoSansTT Extra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smtClean="0">
            <a:latin typeface="+mn-lt"/>
          </a:defRPr>
        </a:defPPr>
      </a:lstStyle>
    </a:txDef>
  </a:objectDefaults>
  <a:extraClrSchemeLst/>
  <a:extLst>
    <a:ext uri="{05A4C25C-085E-4340-85A3-A5531E510DB2}">
      <thm15:themeFamily xmlns:thm15="http://schemas.microsoft.com/office/thememl/2012/main" name="2017_16x9_Corporate template_default.pptx" id="{0E04B94C-278F-447A-92B3-E6BE93B5C268}" vid="{F9D9CDD3-DF35-40B1-B141-762F1BD1CBDE}"/>
    </a:ext>
  </a:extLst>
</a:theme>
</file>

<file path=ppt/theme/theme2.xml><?xml version="1.0" encoding="utf-8"?>
<a:theme xmlns:a="http://schemas.openxmlformats.org/drawingml/2006/main" name="1_Blue theme 2015 16x9">
  <a:themeElements>
    <a:clrScheme name="Cisco White Template Colors_FINAL">
      <a:dk1>
        <a:srgbClr val="282828"/>
      </a:dk1>
      <a:lt1>
        <a:srgbClr val="005073"/>
      </a:lt1>
      <a:dk2>
        <a:srgbClr val="005073"/>
      </a:dk2>
      <a:lt2>
        <a:srgbClr val="FFFFFF"/>
      </a:lt2>
      <a:accent1>
        <a:srgbClr val="00BCEB"/>
      </a:accent1>
      <a:accent2>
        <a:srgbClr val="6EBE4A"/>
      </a:accent2>
      <a:accent3>
        <a:srgbClr val="005073"/>
      </a:accent3>
      <a:accent4>
        <a:srgbClr val="676767"/>
      </a:accent4>
      <a:accent5>
        <a:srgbClr val="FBAB18"/>
      </a:accent5>
      <a:accent6>
        <a:srgbClr val="E3241B"/>
      </a:accent6>
      <a:hlink>
        <a:srgbClr val="00BCEB"/>
      </a:hlink>
      <a:folHlink>
        <a:srgbClr val="005073"/>
      </a:folHlink>
    </a:clrScheme>
    <a:fontScheme name="CiscoSans True Type">
      <a:majorFont>
        <a:latin typeface="CiscoSansTT ExtraLight"/>
        <a:ea typeface=""/>
        <a:cs typeface=""/>
      </a:majorFont>
      <a:minorFont>
        <a:latin typeface="CiscoSansTT Extra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smtClean="0">
            <a:latin typeface="+mn-lt"/>
          </a:defRPr>
        </a:defPPr>
      </a:lstStyle>
    </a:txDef>
  </a:objectDefaults>
  <a:extraClrSchemeLst/>
  <a:extLst>
    <a:ext uri="{05A4C25C-085E-4340-85A3-A5531E510DB2}">
      <thm15:themeFamily xmlns:thm15="http://schemas.microsoft.com/office/thememl/2012/main" name="Cisco Corporate Template Prototype_Aug_2017" id="{4E692306-BB5E-4389-8512-B70B45577D04}" vid="{BDAD62F5-9CDD-42BF-A677-E02F4F07310C}"/>
    </a:ext>
  </a:extLst>
</a:theme>
</file>

<file path=ppt/theme/theme3.xml><?xml version="1.0" encoding="utf-8"?>
<a:theme xmlns:a="http://schemas.openxmlformats.org/drawingml/2006/main" name="3_Blue theme 2015 16x9">
  <a:themeElements>
    <a:clrScheme name="Cisco White Template Colors_FINAL">
      <a:dk1>
        <a:srgbClr val="282828"/>
      </a:dk1>
      <a:lt1>
        <a:srgbClr val="005073"/>
      </a:lt1>
      <a:dk2>
        <a:srgbClr val="005073"/>
      </a:dk2>
      <a:lt2>
        <a:srgbClr val="FFFFFF"/>
      </a:lt2>
      <a:accent1>
        <a:srgbClr val="00BCEB"/>
      </a:accent1>
      <a:accent2>
        <a:srgbClr val="6EBE4A"/>
      </a:accent2>
      <a:accent3>
        <a:srgbClr val="005073"/>
      </a:accent3>
      <a:accent4>
        <a:srgbClr val="676767"/>
      </a:accent4>
      <a:accent5>
        <a:srgbClr val="FBAB18"/>
      </a:accent5>
      <a:accent6>
        <a:srgbClr val="E3241B"/>
      </a:accent6>
      <a:hlink>
        <a:srgbClr val="00BCEB"/>
      </a:hlink>
      <a:folHlink>
        <a:srgbClr val="005073"/>
      </a:folHlink>
    </a:clrScheme>
    <a:fontScheme name="CiscoSans True Type">
      <a:majorFont>
        <a:latin typeface="CiscoSansTT ExtraLight"/>
        <a:ea typeface=""/>
        <a:cs typeface=""/>
      </a:majorFont>
      <a:minorFont>
        <a:latin typeface="CiscoSansTT Extra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smtClean="0">
            <a:latin typeface="+mn-lt"/>
          </a:defRPr>
        </a:defPPr>
      </a:lstStyle>
    </a:txDef>
  </a:objectDefaults>
  <a:extraClrSchemeLst/>
  <a:extLst>
    <a:ext uri="{05A4C25C-085E-4340-85A3-A5531E510DB2}">
      <thm15:themeFamily xmlns:thm15="http://schemas.microsoft.com/office/thememl/2012/main" name="Cisco Corporate Template Prototype_Aug_2017" id="{4E692306-BB5E-4389-8512-B70B45577D04}" vid="{BDAD62F5-9CDD-42BF-A677-E02F4F07310C}"/>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FolderType xmlns="2191e9bd-1b52-498e-8f45-3ac4e646f261" xsi:nil="true"/>
    <Students xmlns="2191e9bd-1b52-498e-8f45-3ac4e646f261">
      <UserInfo>
        <DisplayName/>
        <AccountId xsi:nil="true"/>
        <AccountType/>
      </UserInfo>
    </Students>
    <Owner xmlns="2191e9bd-1b52-498e-8f45-3ac4e646f261">
      <UserInfo>
        <DisplayName/>
        <AccountId xsi:nil="true"/>
        <AccountType/>
      </UserInfo>
    </Owner>
    <Student_Groups xmlns="2191e9bd-1b52-498e-8f45-3ac4e646f261">
      <UserInfo>
        <DisplayName/>
        <AccountId xsi:nil="true"/>
        <AccountType/>
      </UserInfo>
    </Student_Groups>
    <AppVersion xmlns="2191e9bd-1b52-498e-8f45-3ac4e646f261" xsi:nil="true"/>
    <NotebookType xmlns="2191e9bd-1b52-498e-8f45-3ac4e646f261" xsi:nil="true"/>
    <Has_Teacher_Only_SectionGroup xmlns="2191e9bd-1b52-498e-8f45-3ac4e646f261" xsi:nil="true"/>
    <Teachers xmlns="2191e9bd-1b52-498e-8f45-3ac4e646f261">
      <UserInfo>
        <DisplayName/>
        <AccountId xsi:nil="true"/>
        <AccountType/>
      </UserInfo>
    </Teachers>
    <CultureName xmlns="2191e9bd-1b52-498e-8f45-3ac4e646f261" xsi:nil="true"/>
    <Self_Registration_Enabled xmlns="2191e9bd-1b52-498e-8f45-3ac4e646f261" xsi:nil="true"/>
    <DefaultSectionNames xmlns="2191e9bd-1b52-498e-8f45-3ac4e646f261" xsi:nil="true"/>
    <Invited_Teachers xmlns="2191e9bd-1b52-498e-8f45-3ac4e646f261" xsi:nil="true"/>
    <Invited_Students xmlns="2191e9bd-1b52-498e-8f45-3ac4e646f26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77FEE14CCEEB44FB0DE3AF1C8E96D1E" ma:contentTypeVersion="24" ma:contentTypeDescription="Crée un document." ma:contentTypeScope="" ma:versionID="49a813d449bbe90e94e6254ffe9941c9">
  <xsd:schema xmlns:xsd="http://www.w3.org/2001/XMLSchema" xmlns:xs="http://www.w3.org/2001/XMLSchema" xmlns:p="http://schemas.microsoft.com/office/2006/metadata/properties" xmlns:ns3="2191e9bd-1b52-498e-8f45-3ac4e646f261" xmlns:ns4="24829cc3-97a5-4aea-a39f-e3b7b3f17b1c" targetNamespace="http://schemas.microsoft.com/office/2006/metadata/properties" ma:root="true" ma:fieldsID="1bbcd0a524b3f073799121c8df42325e" ns3:_="" ns4:_="">
    <xsd:import namespace="2191e9bd-1b52-498e-8f45-3ac4e646f261"/>
    <xsd:import namespace="24829cc3-97a5-4aea-a39f-e3b7b3f17b1c"/>
    <xsd:element name="properties">
      <xsd:complexType>
        <xsd:sequence>
          <xsd:element name="documentManagement">
            <xsd:complexType>
              <xsd:all>
                <xsd:element ref="ns3:NotebookType" minOccurs="0"/>
                <xsd:element ref="ns3:FolderType" minOccurs="0"/>
                <xsd:element ref="ns3:Owner" minOccurs="0"/>
                <xsd:element ref="ns3:DefaultSectionNames" minOccurs="0"/>
                <xsd:element ref="ns3:CultureName" minOccurs="0"/>
                <xsd:element ref="ns3:AppVersion" minOccurs="0"/>
                <xsd:element ref="ns3:Teachers" minOccurs="0"/>
                <xsd:element ref="ns3:Students" minOccurs="0"/>
                <xsd:element ref="ns3:Student_Groups" minOccurs="0"/>
                <xsd:element ref="ns3:Invited_Teachers" minOccurs="0"/>
                <xsd:element ref="ns3:Invited_Students" minOccurs="0"/>
                <xsd:element ref="ns3:Self_Registration_Enabled" minOccurs="0"/>
                <xsd:element ref="ns3:Has_Teacher_Only_SectionGroup" minOccurs="0"/>
                <xsd:element ref="ns4:SharedWithUsers" minOccurs="0"/>
                <xsd:element ref="ns4:SharedWithDetails" minOccurs="0"/>
                <xsd:element ref="ns4:SharingHintHash"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91e9bd-1b52-498e-8f45-3ac4e646f261" elementFormDefault="qualified">
    <xsd:import namespace="http://schemas.microsoft.com/office/2006/documentManagement/types"/>
    <xsd:import namespace="http://schemas.microsoft.com/office/infopath/2007/PartnerControls"/>
    <xsd:element name="NotebookType" ma:index="8" nillable="true" ma:displayName="Notebook Type" ma:internalName="NotebookType">
      <xsd:simpleType>
        <xsd:restriction base="dms:Text"/>
      </xsd:simpleType>
    </xsd:element>
    <xsd:element name="FolderType" ma:index="9" nillable="true" ma:displayName="Folder Type" ma:internalName="FolderType">
      <xsd:simpleType>
        <xsd:restriction base="dms:Text"/>
      </xsd:simpleType>
    </xsd:element>
    <xsd:element name="Owner" ma:index="10"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1" nillable="true" ma:displayName="Default Section Names" ma:internalName="DefaultSectionNames">
      <xsd:simpleType>
        <xsd:restriction base="dms:Note">
          <xsd:maxLength value="255"/>
        </xsd:restriction>
      </xsd:simpleType>
    </xsd:element>
    <xsd:element name="CultureName" ma:index="12" nillable="true" ma:displayName="Culture Name" ma:internalName="CultureName">
      <xsd:simpleType>
        <xsd:restriction base="dms:Text"/>
      </xsd:simpleType>
    </xsd:element>
    <xsd:element name="AppVersion" ma:index="13" nillable="true" ma:displayName="App Version" ma:internalName="AppVersion">
      <xsd:simpleType>
        <xsd:restriction base="dms:Text"/>
      </xsd:simpleType>
    </xsd:element>
    <xsd:element name="Teachers" ma:index="14"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5"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16"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17" nillable="true" ma:displayName="Invited Teachers" ma:internalName="Invited_Teachers">
      <xsd:simpleType>
        <xsd:restriction base="dms:Note">
          <xsd:maxLength value="255"/>
        </xsd:restriction>
      </xsd:simpleType>
    </xsd:element>
    <xsd:element name="Invited_Students" ma:index="18" nillable="true" ma:displayName="Invited Students" ma:internalName="Invited_Students">
      <xsd:simpleType>
        <xsd:restriction base="dms:Note">
          <xsd:maxLength value="255"/>
        </xsd:restriction>
      </xsd:simpleType>
    </xsd:element>
    <xsd:element name="Self_Registration_Enabled" ma:index="19" nillable="true" ma:displayName="Self_Registration_Enabled" ma:internalName="Self_Registration_Enabled">
      <xsd:simpleType>
        <xsd:restriction base="dms:Boolean"/>
      </xsd:simpleType>
    </xsd:element>
    <xsd:element name="Has_Teacher_Only_SectionGroup" ma:index="20" nillable="true" ma:displayName="Has Teacher Only SectionGroup" ma:internalName="Has_Teacher_Only_SectionGroup">
      <xsd:simpleType>
        <xsd:restriction base="dms:Boolean"/>
      </xsd:simpleType>
    </xsd:element>
    <xsd:element name="MediaServiceMetadata" ma:index="24" nillable="true" ma:displayName="MediaServiceMetadata" ma:description="" ma:hidden="true" ma:internalName="MediaServiceMetadata" ma:readOnly="true">
      <xsd:simpleType>
        <xsd:restriction base="dms:Note"/>
      </xsd:simpleType>
    </xsd:element>
    <xsd:element name="MediaServiceFastMetadata" ma:index="25" nillable="true" ma:displayName="MediaServiceFastMetadata" ma:description="" ma:hidden="true" ma:internalName="MediaServiceFastMetadata" ma:readOnly="true">
      <xsd:simpleType>
        <xsd:restriction base="dms:Note"/>
      </xsd:simpleType>
    </xsd:element>
    <xsd:element name="MediaServiceDateTaken" ma:index="26" nillable="true" ma:displayName="MediaServiceDateTaken" ma:description="" ma:hidden="true" ma:internalName="MediaServiceDateTaken" ma:readOnly="true">
      <xsd:simpleType>
        <xsd:restriction base="dms:Text"/>
      </xsd:simpleType>
    </xsd:element>
    <xsd:element name="MediaServiceAutoTags" ma:index="27" nillable="true" ma:displayName="MediaServiceAutoTags" ma:description="" ma:internalName="MediaServiceAutoTags" ma:readOnly="true">
      <xsd:simpleType>
        <xsd:restriction base="dms:Text"/>
      </xsd:simpleType>
    </xsd:element>
    <xsd:element name="MediaServiceLocation" ma:index="28" nillable="true" ma:displayName="MediaServiceLocation" ma:description="" ma:internalName="MediaServiceLocation" ma:readOnly="true">
      <xsd:simpleType>
        <xsd:restriction base="dms:Text"/>
      </xsd:simpleType>
    </xsd:element>
    <xsd:element name="MediaServiceOCR" ma:index="29" nillable="true" ma:displayName="MediaServiceOCR" ma:internalName="MediaServiceOCR" ma:readOnly="true">
      <xsd:simpleType>
        <xsd:restriction base="dms:Note">
          <xsd:maxLength value="255"/>
        </xsd:restriction>
      </xsd:simpleType>
    </xsd:element>
    <xsd:element name="MediaServiceEventHashCode" ma:index="30" nillable="true" ma:displayName="MediaServiceEventHashCode" ma:hidden="true" ma:internalName="MediaServiceEventHashCode" ma:readOnly="true">
      <xsd:simpleType>
        <xsd:restriction base="dms:Text"/>
      </xsd:simpleType>
    </xsd:element>
    <xsd:element name="MediaServiceGenerationTime" ma:index="31"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4829cc3-97a5-4aea-a39f-e3b7b3f17b1c" elementFormDefault="qualified">
    <xsd:import namespace="http://schemas.microsoft.com/office/2006/documentManagement/types"/>
    <xsd:import namespace="http://schemas.microsoft.com/office/infopath/2007/PartnerControls"/>
    <xsd:element name="SharedWithUsers" ma:index="21" nillable="true" ma:displayName="Partagé avec"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Partagé avec détails" ma:description="" ma:internalName="SharedWithDetails" ma:readOnly="true">
      <xsd:simpleType>
        <xsd:restriction base="dms:Note">
          <xsd:maxLength value="255"/>
        </xsd:restriction>
      </xsd:simpleType>
    </xsd:element>
    <xsd:element name="SharingHintHash" ma:index="23" nillable="true" ma:displayName="Partage du hachage d’indicateur"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123760D-8C29-46CE-BB5A-BBBE498E5DDF}">
  <ds:schemaRefs>
    <ds:schemaRef ds:uri="http://schemas.microsoft.com/office/2006/metadata/properties"/>
    <ds:schemaRef ds:uri="http://schemas.microsoft.com/office/infopath/2007/PartnerControls"/>
    <ds:schemaRef ds:uri="2191e9bd-1b52-498e-8f45-3ac4e646f261"/>
  </ds:schemaRefs>
</ds:datastoreItem>
</file>

<file path=customXml/itemProps2.xml><?xml version="1.0" encoding="utf-8"?>
<ds:datastoreItem xmlns:ds="http://schemas.openxmlformats.org/officeDocument/2006/customXml" ds:itemID="{2D50532C-F644-49ED-8A19-4D3D721367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191e9bd-1b52-498e-8f45-3ac4e646f261"/>
    <ds:schemaRef ds:uri="24829cc3-97a5-4aea-a39f-e3b7b3f17b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55FA986-D20F-4113-AB46-A8369D77DFF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2734</TotalTime>
  <Words>1704</Words>
  <Application>Microsoft Office PowerPoint</Application>
  <PresentationFormat>Affichage à l'écran (16:9)</PresentationFormat>
  <Paragraphs>195</Paragraphs>
  <Slides>33</Slides>
  <Notes>1</Notes>
  <HiddenSlides>0</HiddenSlides>
  <MMClips>0</MMClips>
  <ScaleCrop>false</ScaleCrop>
  <HeadingPairs>
    <vt:vector size="6" baseType="variant">
      <vt:variant>
        <vt:lpstr>Polices utilisées</vt:lpstr>
      </vt:variant>
      <vt:variant>
        <vt:i4>4</vt:i4>
      </vt:variant>
      <vt:variant>
        <vt:lpstr>Thème</vt:lpstr>
      </vt:variant>
      <vt:variant>
        <vt:i4>3</vt:i4>
      </vt:variant>
      <vt:variant>
        <vt:lpstr>Titres des diapositives</vt:lpstr>
      </vt:variant>
      <vt:variant>
        <vt:i4>33</vt:i4>
      </vt:variant>
    </vt:vector>
  </HeadingPairs>
  <TitlesOfParts>
    <vt:vector size="40" baseType="lpstr">
      <vt:lpstr>Arial</vt:lpstr>
      <vt:lpstr>Calibri</vt:lpstr>
      <vt:lpstr>CiscoSansTT ExtraLight</vt:lpstr>
      <vt:lpstr>Wingdings</vt:lpstr>
      <vt:lpstr>Blue theme 2015 16x9</vt:lpstr>
      <vt:lpstr>1_Blue theme 2015 16x9</vt:lpstr>
      <vt:lpstr>3_Blue theme 2015 16x9</vt:lpstr>
      <vt:lpstr>Formations Cybersécurité CERTA-Cisco Attaques de couche 3</vt:lpstr>
      <vt:lpstr>Webinaire Formations Certa – Cisco CyberOPS  Mardi 4 Juin 2020 - 11h00</vt:lpstr>
      <vt:lpstr>Une équipe pour vous accompagner</vt:lpstr>
      <vt:lpstr>Organisation de la formation</vt:lpstr>
      <vt:lpstr>Statistiques - suivi</vt:lpstr>
      <vt:lpstr>Présentation PowerPoint</vt:lpstr>
      <vt:lpstr>Les attaques de couche 3</vt:lpstr>
      <vt:lpstr>La reconnaissance</vt:lpstr>
      <vt:lpstr>Adresses Multicast réservées</vt:lpstr>
      <vt:lpstr>Contrôle du réseau Local</vt:lpstr>
      <vt:lpstr>Les attaques de couche 3</vt:lpstr>
      <vt:lpstr>OSPF</vt:lpstr>
      <vt:lpstr>OSPF (Suite)</vt:lpstr>
      <vt:lpstr>Etablissement de la relation de voisinage</vt:lpstr>
      <vt:lpstr>Exploitation </vt:lpstr>
      <vt:lpstr>Exploitation</vt:lpstr>
      <vt:lpstr>Attaque en détournement de Flux</vt:lpstr>
      <vt:lpstr>Résultats</vt:lpstr>
      <vt:lpstr>Protection</vt:lpstr>
      <vt:lpstr>Les attaques de couche 3</vt:lpstr>
      <vt:lpstr>HSRP Hot Standby Routing Protocol</vt:lpstr>
      <vt:lpstr>Principe d’architecture</vt:lpstr>
      <vt:lpstr>Désignation du Maître d’Architecture</vt:lpstr>
      <vt:lpstr>Risque sur HSRP</vt:lpstr>
      <vt:lpstr>Gestion du trafic</vt:lpstr>
      <vt:lpstr>L’attaque</vt:lpstr>
      <vt:lpstr>Capture des échanges</vt:lpstr>
      <vt:lpstr>La protection</vt:lpstr>
      <vt:lpstr>Présentation PowerPoint</vt:lpstr>
      <vt:lpstr>Agenda pour les semaines à venir</vt:lpstr>
      <vt:lpstr>Communication - Site réseau Certa - Webinaires - FAQ</vt:lpstr>
      <vt:lpstr>Communication - Liste de diffusion - Webinaires</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Formations Cybersécurité CERTA-Cisco Focus Machines Virtuelles et Attaques couches 2</dc:title>
  <dc:creator>Patrick SAS</dc:creator>
  <cp:lastModifiedBy>Valerie Emin</cp:lastModifiedBy>
  <cp:revision>125</cp:revision>
  <dcterms:created xsi:type="dcterms:W3CDTF">2020-05-03T13:26:06Z</dcterms:created>
  <dcterms:modified xsi:type="dcterms:W3CDTF">2020-06-09T04:21:11Z</dcterms:modified>
</cp:coreProperties>
</file>