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media/image26.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4015" r:id="rId5"/>
    <p:sldMasterId id="2147484041" r:id="rId6"/>
    <p:sldMasterId id="2147484088" r:id="rId7"/>
    <p:sldMasterId id="2147484145" r:id="rId8"/>
  </p:sldMasterIdLst>
  <p:notesMasterIdLst>
    <p:notesMasterId r:id="rId36"/>
  </p:notesMasterIdLst>
  <p:handoutMasterIdLst>
    <p:handoutMasterId r:id="rId37"/>
  </p:handoutMasterIdLst>
  <p:sldIdLst>
    <p:sldId id="1991016431" r:id="rId9"/>
    <p:sldId id="1991016429" r:id="rId10"/>
    <p:sldId id="1991016485" r:id="rId11"/>
    <p:sldId id="1991016482" r:id="rId12"/>
    <p:sldId id="1991016475" r:id="rId13"/>
    <p:sldId id="1991016483" r:id="rId14"/>
    <p:sldId id="1991016496" r:id="rId15"/>
    <p:sldId id="2147472110" r:id="rId16"/>
    <p:sldId id="2147472140" r:id="rId17"/>
    <p:sldId id="2147348815" r:id="rId18"/>
    <p:sldId id="2147472107" r:id="rId19"/>
    <p:sldId id="2147470454" r:id="rId20"/>
    <p:sldId id="299" r:id="rId21"/>
    <p:sldId id="2147472138" r:id="rId22"/>
    <p:sldId id="2147472137" r:id="rId23"/>
    <p:sldId id="2147470464" r:id="rId24"/>
    <p:sldId id="2147472139" r:id="rId25"/>
    <p:sldId id="2147472142" r:id="rId26"/>
    <p:sldId id="2147472141" r:id="rId27"/>
    <p:sldId id="1991016446" r:id="rId28"/>
    <p:sldId id="1991016421" r:id="rId29"/>
    <p:sldId id="1991016469" r:id="rId30"/>
    <p:sldId id="1991016447" r:id="rId31"/>
    <p:sldId id="1991016470" r:id="rId32"/>
    <p:sldId id="1991016471" r:id="rId33"/>
    <p:sldId id="1991016472" r:id="rId34"/>
    <p:sldId id="1991016473" r:id="rId35"/>
  </p:sldIdLst>
  <p:sldSz cx="9144000" cy="5143500" type="screen16x9"/>
  <p:notesSz cx="6858000" cy="9144000"/>
  <p:custDataLst>
    <p:tags r:id="rId3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extLst>
      <p:ext uri="{19B8F6BF-5375-455C-9EA6-DF929625EA0E}">
        <p15:presenceInfo xmlns:p15="http://schemas.microsoft.com/office/powerpoint/2012/main" userId="Kate Ryan" providerId="None"/>
      </p:ext>
    </p:extLst>
  </p:cmAuthor>
  <p:cmAuthor id="2" name="Valerie Emin" initials="VE" lastIdx="2" clrIdx="2">
    <p:extLst>
      <p:ext uri="{19B8F6BF-5375-455C-9EA6-DF929625EA0E}">
        <p15:presenceInfo xmlns:p15="http://schemas.microsoft.com/office/powerpoint/2012/main" userId="S::valerie.emin@ac-lyon.fr::9a3836e6-547f-42b3-9163-eb51e81b2a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BF2"/>
    <a:srgbClr val="049FD9"/>
    <a:srgbClr val="1FAED4"/>
    <a:srgbClr val="72C059"/>
    <a:srgbClr val="B2D171"/>
    <a:srgbClr val="B8E1D0"/>
    <a:srgbClr val="26194B"/>
    <a:srgbClr val="9891A0"/>
    <a:srgbClr val="113074"/>
    <a:srgbClr val="1675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85238" autoAdjust="0"/>
  </p:normalViewPr>
  <p:slideViewPr>
    <p:cSldViewPr snapToGrid="0">
      <p:cViewPr varScale="1">
        <p:scale>
          <a:sx n="124" d="100"/>
          <a:sy n="124" d="100"/>
        </p:scale>
        <p:origin x="1212" y="102"/>
      </p:cViewPr>
      <p:guideLst>
        <p:guide pos="3144"/>
        <p:guide orient="horz" pos="162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7/25/2023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‹N°›</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7/25/2023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‹N°›</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Accès uniquement après le passage des 3 cours CCNA</a:t>
            </a:r>
          </a:p>
        </p:txBody>
      </p:sp>
      <p:sp>
        <p:nvSpPr>
          <p:cNvPr id="4" name="Espace réservé du numéro de diapositive 3"/>
          <p:cNvSpPr>
            <a:spLocks noGrp="1"/>
          </p:cNvSpPr>
          <p:nvPr>
            <p:ph type="sldNum" sz="quarter" idx="5"/>
          </p:nvPr>
        </p:nvSpPr>
        <p:spPr/>
        <p:txBody>
          <a:bodyPr/>
          <a:lstStyle/>
          <a:p>
            <a:pPr>
              <a:defRPr/>
            </a:pPr>
            <a:fld id="{F97A1FA6-25DE-9E4E-A34D-CF67DE7DBDC7}" type="slidenum">
              <a:rPr lang="en-US" smtClean="0"/>
              <a:pPr>
                <a:defRPr/>
              </a:pPr>
              <a:t>6</a:t>
            </a:fld>
            <a:endParaRPr lang="en-US"/>
          </a:p>
        </p:txBody>
      </p:sp>
    </p:spTree>
    <p:extLst>
      <p:ext uri="{BB962C8B-B14F-4D97-AF65-F5344CB8AC3E}">
        <p14:creationId xmlns:p14="http://schemas.microsoft.com/office/powerpoint/2010/main" val="30029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94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J'en profite pour vous inciter à créer ces classes dans vos académies locales car dès septembre prochain les collègues qui jusqu'ici utilisaient un rôle instructeur dans l'académie </a:t>
            </a:r>
            <a:r>
              <a:rPr lang="fr-FR" dirty="0" err="1"/>
              <a:t>Certa</a:t>
            </a:r>
            <a:r>
              <a:rPr lang="fr-FR" dirty="0"/>
              <a:t> ne pourront plus le faire. Ceci nous a été demandé dans le cadre du partenariat entre Cisco et le réseau </a:t>
            </a:r>
            <a:r>
              <a:rPr lang="fr-FR" dirty="0" err="1"/>
              <a:t>Certa</a:t>
            </a:r>
            <a:r>
              <a:rPr lang="fr-FR" dirty="0"/>
              <a:t>.</a:t>
            </a:r>
          </a:p>
          <a:p>
            <a:r>
              <a:rPr lang="fr-FR"/>
              <a:t>En effet nous avons beaucoup ouvert de formations d'instructeurs et en contrepartie très peu de classes sont créées localement et peu d'entre vous sont dans une démarche d'habilitation personnelle ce qui est le point de départ pour permettre de proposer la formation à nos étudiants**</a:t>
            </a:r>
          </a:p>
          <a:p>
            <a:endParaRPr lang="fr-FR"/>
          </a:p>
        </p:txBody>
      </p:sp>
      <p:sp>
        <p:nvSpPr>
          <p:cNvPr id="4" name="Espace réservé du numéro de diapositive 3"/>
          <p:cNvSpPr>
            <a:spLocks noGrp="1"/>
          </p:cNvSpPr>
          <p:nvPr>
            <p:ph type="sldNum" sz="quarter" idx="5"/>
          </p:nvPr>
        </p:nvSpPr>
        <p:spPr/>
        <p:txBody>
          <a:bodyPr/>
          <a:lstStyle/>
          <a:p>
            <a:pPr>
              <a:defRPr/>
            </a:pPr>
            <a:fld id="{F97A1FA6-25DE-9E4E-A34D-CF67DE7DBDC7}" type="slidenum">
              <a:rPr lang="en-US" smtClean="0"/>
              <a:pPr>
                <a:defRPr/>
              </a:pPr>
              <a:t>20</a:t>
            </a:fld>
            <a:endParaRPr lang="en-US"/>
          </a:p>
        </p:txBody>
      </p:sp>
    </p:spTree>
    <p:extLst>
      <p:ext uri="{BB962C8B-B14F-4D97-AF65-F5344CB8AC3E}">
        <p14:creationId xmlns:p14="http://schemas.microsoft.com/office/powerpoint/2010/main" val="3704067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Nota : Il existe plusieurs rôles dans une AL, le manager et main contact de l’Académie, qui peut créer les utilisateurs et aussi leur donner les rôles et notamment celui d’instructeur</a:t>
            </a:r>
          </a:p>
        </p:txBody>
      </p:sp>
      <p:sp>
        <p:nvSpPr>
          <p:cNvPr id="4" name="Espace réservé du numéro de diapositive 3"/>
          <p:cNvSpPr>
            <a:spLocks noGrp="1"/>
          </p:cNvSpPr>
          <p:nvPr>
            <p:ph type="sldNum" sz="quarter" idx="5"/>
          </p:nvPr>
        </p:nvSpPr>
        <p:spPr/>
        <p:txBody>
          <a:bodyPr/>
          <a:lstStyle/>
          <a:p>
            <a:pPr>
              <a:defRPr/>
            </a:pPr>
            <a:fld id="{F97A1FA6-25DE-9E4E-A34D-CF67DE7DBDC7}" type="slidenum">
              <a:rPr lang="en-US" smtClean="0"/>
              <a:pPr>
                <a:defRPr/>
              </a:pPr>
              <a:t>23</a:t>
            </a:fld>
            <a:endParaRPr lang="en-US"/>
          </a:p>
        </p:txBody>
      </p:sp>
    </p:spTree>
    <p:extLst>
      <p:ext uri="{BB962C8B-B14F-4D97-AF65-F5344CB8AC3E}">
        <p14:creationId xmlns:p14="http://schemas.microsoft.com/office/powerpoint/2010/main" val="47182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exam tests a candidate's knowledge and skills related to network fundamentals, network access, IP connectivity, IP services, security fundamentals, and automation and programmability. </a:t>
            </a:r>
          </a:p>
          <a:p>
            <a:r>
              <a:rPr lang="en-US" dirty="0" err="1"/>
              <a:t>Outil</a:t>
            </a:r>
            <a:r>
              <a:rPr lang="en-US" dirty="0"/>
              <a:t> </a:t>
            </a:r>
            <a:r>
              <a:rPr lang="en-US" dirty="0" err="1"/>
              <a:t>d’entrainement</a:t>
            </a:r>
            <a:r>
              <a:rPr lang="en-US" dirty="0"/>
              <a:t> </a:t>
            </a:r>
            <a:r>
              <a:rPr lang="en-US" dirty="0" err="1"/>
              <a:t>gratuit</a:t>
            </a:r>
            <a:endParaRPr lang="en-US" dirty="0"/>
          </a:p>
          <a:p>
            <a:r>
              <a:rPr lang="fr-FR" dirty="0"/>
              <a:t>https://mkto.cisco.com/ccnaprep.html?utm_campaign=ccnaprep20&amp;utm_source=web&amp;utm_medium=cln</a:t>
            </a:r>
          </a:p>
        </p:txBody>
      </p:sp>
      <p:sp>
        <p:nvSpPr>
          <p:cNvPr id="4" name="Espace réservé du numéro de diapositive 3"/>
          <p:cNvSpPr>
            <a:spLocks noGrp="1"/>
          </p:cNvSpPr>
          <p:nvPr>
            <p:ph type="sldNum" sz="quarter" idx="5"/>
          </p:nvPr>
        </p:nvSpPr>
        <p:spPr/>
        <p:txBody>
          <a:bodyPr/>
          <a:lstStyle/>
          <a:p>
            <a:pPr>
              <a:defRPr/>
            </a:pPr>
            <a:fld id="{F97A1FA6-25DE-9E4E-A34D-CF67DE7DBDC7}" type="slidenum">
              <a:rPr lang="en-US" smtClean="0"/>
              <a:pPr>
                <a:defRPr/>
              </a:pPr>
              <a:t>7</a:t>
            </a:fld>
            <a:endParaRPr lang="en-US"/>
          </a:p>
        </p:txBody>
      </p:sp>
    </p:spTree>
    <p:extLst>
      <p:ext uri="{BB962C8B-B14F-4D97-AF65-F5344CB8AC3E}">
        <p14:creationId xmlns:p14="http://schemas.microsoft.com/office/powerpoint/2010/main" val="390657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Cisco Certified Support Technician (CCST) Certification is an </a:t>
            </a:r>
            <a:r>
              <a:rPr lang="en-US" b="1" dirty="0"/>
              <a:t>entry-level certification</a:t>
            </a:r>
            <a:r>
              <a:rPr lang="en-US" b="0" dirty="0"/>
              <a:t>, designed to meet </a:t>
            </a:r>
            <a:r>
              <a:rPr lang="en-US" dirty="0"/>
              <a:t>learners earlier in their learning journey.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Learners can prove the knowledge and skills they have gained with a credible, third-party credential, demonstrating to employers a readiness for entry-level roles. </a:t>
            </a:r>
            <a:endParaRPr lang="en-US" sz="1200" dirty="0">
              <a:effectLst/>
              <a:latin typeface="Calibri Light" panose="020F0302020204030204" pitchFamily="34" charset="0"/>
              <a:ea typeface="Calibri" panose="020F0502020204030204" pitchFamily="34" charset="0"/>
            </a:endParaRPr>
          </a:p>
          <a:p>
            <a:endParaRPr lang="en-US" dirty="0"/>
          </a:p>
          <a:p>
            <a:r>
              <a:rPr lang="en-US" dirty="0"/>
              <a:t>Entry-level certification provides a foundation for students to continue their learning and pursue an associate-level certification, such as CyberOps Associate or CCNA. </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5C66BA69-5791-674A-AE63-4E4B61AFC5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03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endParaRPr lang="en-US" sz="1200" dirty="0">
              <a:effectLst/>
              <a:latin typeface="Calibri Light" panose="020F03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BEEE7-EB04-BC44-A19D-867D20994D0D}" type="slidenum">
              <a:rPr kumimoji="0" lang="en-FR"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FR"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313760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6C607-873C-E54B-ADB7-A5672045D2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85307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Light" panose="020F0302020204030204" pitchFamily="34" charset="0"/>
                <a:ea typeface="Calibri" panose="020F0502020204030204" pitchFamily="34" charset="0"/>
              </a:rPr>
              <a:t>Cybersecurity is more important than it has ever been due to the ever-shifting network perimeter as companies manage newly distributed workforces and grapple with increasingly sophisticated threats.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rPr>
              <a:t>In March 2023</a:t>
            </a:r>
            <a:r>
              <a:rPr lang="en-US" sz="1200" dirty="0">
                <a:effectLst/>
                <a:latin typeface="Calibri Light" panose="020F0302020204030204" pitchFamily="34" charset="0"/>
                <a:ea typeface="Calibri" panose="020F0502020204030204" pitchFamily="34" charset="0"/>
              </a:rPr>
              <a:t>, we took a </a:t>
            </a:r>
            <a:r>
              <a:rPr lang="en-US" dirty="0"/>
              <a:t>bold step forward to achieve our mission of empowering all people with career possibilities. We made a deeper investment in our cybersecurity portfolio with alignment to the new </a:t>
            </a:r>
            <a:r>
              <a:rPr lang="en-US" b="1" dirty="0"/>
              <a:t>Cisco Certified Support Technician (CCST) Cybersecurity Certification</a:t>
            </a:r>
            <a:r>
              <a:rPr lang="en-US" dirty="0"/>
              <a:t>. This new entry-level certification was developed with Cisco expertise and </a:t>
            </a:r>
            <a:r>
              <a:rPr lang="en-US" dirty="0" err="1"/>
              <a:t>Certiport’s</a:t>
            </a:r>
            <a:r>
              <a:rPr lang="en-US" dirty="0"/>
              <a:t> leadership in certification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entry-level certification provides learners with an early, achievable milestone to validate their skills and signal their readiness for roles such as Cybersecurity Technician, Junior Cybersecurity Analyst, and Tier 1 Help Desk Support.</a:t>
            </a:r>
          </a:p>
          <a:p>
            <a:endParaRPr lang="en-US" dirty="0"/>
          </a:p>
          <a:p>
            <a:r>
              <a:rPr lang="en-US" dirty="0"/>
              <a:t>The cybersecurity certification deepens Cisco’s commitment to building an inclusive future for all, regardless of race, gender, background, location, or circumstances. </a:t>
            </a:r>
          </a:p>
          <a:p>
            <a:endParaRPr lang="en-US" dirty="0"/>
          </a:p>
          <a:p>
            <a:r>
              <a:rPr lang="en-US" dirty="0"/>
              <a:t>The investment also bridges the widening gap between people who seek meaningful work and employers that are desperate to fill critical jobs in in-demand fields. The cybersecurity certification squarely addresses a need to prepare workers with cybersecurity skills at a time when cyberthreats are at an all time high. In just three years from now, the tech industry predicts 3.5 million cybersecurity jobs will go unfilled while cyberthreats continue unabated. (Cybersecurity Ventures).</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5C66BA69-5791-674A-AE63-4E4B61AFC5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34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7400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91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5C66BA69-5791-674A-AE63-4E4B61AFC5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444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3164433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11">
            <a:extLst>
              <a:ext uri="{FF2B5EF4-FFF2-40B4-BE49-F238E27FC236}">
                <a16:creationId xmlns:a16="http://schemas.microsoft.com/office/drawing/2014/main" id="{C83B223E-030E-74D0-B6FA-BEC3DA7BD3FA}"/>
              </a:ext>
            </a:extLst>
          </p:cNvPr>
          <p:cNvSpPr>
            <a:spLocks noGrp="1"/>
          </p:cNvSpPr>
          <p:nvPr>
            <p:ph type="tbl" sz="quarter" idx="12"/>
          </p:nvPr>
        </p:nvSpPr>
        <p:spPr>
          <a:xfrm>
            <a:off x="465827" y="1201738"/>
            <a:ext cx="8230796" cy="280477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11" name="Text Placeholder 2">
            <a:extLst>
              <a:ext uri="{FF2B5EF4-FFF2-40B4-BE49-F238E27FC236}">
                <a16:creationId xmlns:a16="http://schemas.microsoft.com/office/drawing/2014/main" id="{89B8D9E7-EAC8-4A5C-4139-BA396711F078}"/>
              </a:ext>
            </a:extLst>
          </p:cNvPr>
          <p:cNvSpPr>
            <a:spLocks noGrp="1"/>
          </p:cNvSpPr>
          <p:nvPr>
            <p:ph type="body" sz="quarter" idx="16" hasCustomPrompt="1"/>
          </p:nvPr>
        </p:nvSpPr>
        <p:spPr>
          <a:xfrm>
            <a:off x="474094" y="4189818"/>
            <a:ext cx="4097906" cy="187450"/>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Table caption goes here</a:t>
            </a:r>
          </a:p>
        </p:txBody>
      </p:sp>
      <p:sp>
        <p:nvSpPr>
          <p:cNvPr id="7" name="Text Placeholder 2">
            <a:extLst>
              <a:ext uri="{FF2B5EF4-FFF2-40B4-BE49-F238E27FC236}">
                <a16:creationId xmlns:a16="http://schemas.microsoft.com/office/drawing/2014/main" id="{DD6F855F-C6CE-B2F9-57E7-33E8ABD1C6C3}"/>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8" name="Text Placeholder 6">
            <a:extLst>
              <a:ext uri="{FF2B5EF4-FFF2-40B4-BE49-F238E27FC236}">
                <a16:creationId xmlns:a16="http://schemas.microsoft.com/office/drawing/2014/main" id="{AABDEAAE-DE1D-CF0D-8281-B39078C1DE9D}"/>
              </a:ext>
            </a:extLst>
          </p:cNvPr>
          <p:cNvSpPr>
            <a:spLocks noGrp="1"/>
          </p:cNvSpPr>
          <p:nvPr>
            <p:ph type="body" sz="quarter" idx="23" hasCustomPrompt="1"/>
          </p:nvPr>
        </p:nvSpPr>
        <p:spPr>
          <a:xfrm>
            <a:off x="469446" y="554722"/>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812747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8CE7DB6-039C-AC58-5C90-9B19A4AA26C7}"/>
              </a:ext>
            </a:extLst>
          </p:cNvPr>
          <p:cNvSpPr>
            <a:spLocks noGrp="1"/>
          </p:cNvSpPr>
          <p:nvPr>
            <p:ph type="body" sz="quarter" idx="16" hasCustomPrompt="1"/>
          </p:nvPr>
        </p:nvSpPr>
        <p:spPr>
          <a:xfrm>
            <a:off x="474094" y="4189818"/>
            <a:ext cx="4097906" cy="187450"/>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Table caption goes here</a:t>
            </a:r>
          </a:p>
        </p:txBody>
      </p:sp>
      <p:sp>
        <p:nvSpPr>
          <p:cNvPr id="14" name="Chart Placeholder 2">
            <a:extLst>
              <a:ext uri="{FF2B5EF4-FFF2-40B4-BE49-F238E27FC236}">
                <a16:creationId xmlns:a16="http://schemas.microsoft.com/office/drawing/2014/main" id="{BD75F8AD-CDF4-CE28-1C24-08F6FA9598D3}"/>
              </a:ext>
            </a:extLst>
          </p:cNvPr>
          <p:cNvSpPr>
            <a:spLocks noGrp="1"/>
          </p:cNvSpPr>
          <p:nvPr>
            <p:ph type="chart" sz="quarter" idx="10"/>
          </p:nvPr>
        </p:nvSpPr>
        <p:spPr>
          <a:xfrm>
            <a:off x="474094" y="1201740"/>
            <a:ext cx="8220456"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9" name="Text Placeholder 2">
            <a:extLst>
              <a:ext uri="{FF2B5EF4-FFF2-40B4-BE49-F238E27FC236}">
                <a16:creationId xmlns:a16="http://schemas.microsoft.com/office/drawing/2014/main" id="{705B1628-7130-AF0C-17E8-DBDAD7001336}"/>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10" name="Text Placeholder 6">
            <a:extLst>
              <a:ext uri="{FF2B5EF4-FFF2-40B4-BE49-F238E27FC236}">
                <a16:creationId xmlns:a16="http://schemas.microsoft.com/office/drawing/2014/main" id="{A7267393-CC82-21AE-BF48-82206C9952EE}"/>
              </a:ext>
            </a:extLst>
          </p:cNvPr>
          <p:cNvSpPr>
            <a:spLocks noGrp="1"/>
          </p:cNvSpPr>
          <p:nvPr>
            <p:ph type="body" sz="quarter" idx="23" hasCustomPrompt="1"/>
          </p:nvPr>
        </p:nvSpPr>
        <p:spPr>
          <a:xfrm>
            <a:off x="469446" y="554722"/>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656558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Multi">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E6D804B-991F-15D0-1B5C-852F088F2293}"/>
              </a:ext>
            </a:extLst>
          </p:cNvPr>
          <p:cNvSpPr>
            <a:spLocks noGrp="1"/>
          </p:cNvSpPr>
          <p:nvPr>
            <p:ph type="body" sz="quarter" idx="16" hasCustomPrompt="1"/>
          </p:nvPr>
        </p:nvSpPr>
        <p:spPr>
          <a:xfrm>
            <a:off x="474094" y="4189818"/>
            <a:ext cx="4097906" cy="187450"/>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Table caption goes here</a:t>
            </a:r>
          </a:p>
        </p:txBody>
      </p:sp>
      <p:sp>
        <p:nvSpPr>
          <p:cNvPr id="12" name="Content Placeholder 2">
            <a:extLst>
              <a:ext uri="{FF2B5EF4-FFF2-40B4-BE49-F238E27FC236}">
                <a16:creationId xmlns:a16="http://schemas.microsoft.com/office/drawing/2014/main" id="{5E762CBB-3A34-48C3-DD45-61F4F2FD11D1}"/>
              </a:ext>
            </a:extLst>
          </p:cNvPr>
          <p:cNvSpPr>
            <a:spLocks noGrp="1"/>
          </p:cNvSpPr>
          <p:nvPr>
            <p:ph idx="1"/>
          </p:nvPr>
        </p:nvSpPr>
        <p:spPr>
          <a:xfrm>
            <a:off x="474663" y="1201738"/>
            <a:ext cx="8221133" cy="2804778"/>
          </a:xfrm>
          <a:prstGeom prst="rect">
            <a:avLst/>
          </a:prstGeom>
        </p:spPr>
        <p:txBody>
          <a:bodyPr lIns="91420" tIns="45710" rIns="91420" bIns="45710">
            <a:noAutofit/>
          </a:bodyPr>
          <a:lstStyle>
            <a:lvl1pPr marL="285688" marR="0" indent="-285688" algn="ctr" defTabSz="457102"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7" name="Text Placeholder 2">
            <a:extLst>
              <a:ext uri="{FF2B5EF4-FFF2-40B4-BE49-F238E27FC236}">
                <a16:creationId xmlns:a16="http://schemas.microsoft.com/office/drawing/2014/main" id="{014E7A9D-AA27-1BDE-DF75-A66B1A4E967A}"/>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8" name="Text Placeholder 6">
            <a:extLst>
              <a:ext uri="{FF2B5EF4-FFF2-40B4-BE49-F238E27FC236}">
                <a16:creationId xmlns:a16="http://schemas.microsoft.com/office/drawing/2014/main" id="{8DB9C6A2-1768-FE67-38C1-DAE221A3B73A}"/>
              </a:ext>
            </a:extLst>
          </p:cNvPr>
          <p:cNvSpPr>
            <a:spLocks noGrp="1"/>
          </p:cNvSpPr>
          <p:nvPr>
            <p:ph type="body" sz="quarter" idx="23" hasCustomPrompt="1"/>
          </p:nvPr>
        </p:nvSpPr>
        <p:spPr>
          <a:xfrm>
            <a:off x="469446" y="554722"/>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003614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8A973767-6838-8C37-C9AB-EBCBB78A52A3}"/>
              </a:ext>
            </a:extLst>
          </p:cNvPr>
          <p:cNvSpPr>
            <a:spLocks noGrp="1"/>
          </p:cNvSpPr>
          <p:nvPr>
            <p:ph type="body" sz="quarter" idx="82" hasCustomPrompt="1"/>
          </p:nvPr>
        </p:nvSpPr>
        <p:spPr>
          <a:xfrm>
            <a:off x="469446" y="337509"/>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871752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alf Page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22ACBA-6A0D-C74B-AFCB-38D9D94CE143}"/>
              </a:ext>
            </a:extLst>
          </p:cNvPr>
          <p:cNvSpPr/>
          <p:nvPr userDrawn="1"/>
        </p:nvSpPr>
        <p:spPr>
          <a:xfrm>
            <a:off x="4578354"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0" i="0">
              <a:latin typeface="CiscoSansTT ExtraLight" panose="020B0303020201020303" pitchFamily="34" charset="0"/>
            </a:endParaRPr>
          </a:p>
        </p:txBody>
      </p:sp>
      <p:sp>
        <p:nvSpPr>
          <p:cNvPr id="7" name="Title 1">
            <a:extLst>
              <a:ext uri="{FF2B5EF4-FFF2-40B4-BE49-F238E27FC236}">
                <a16:creationId xmlns:a16="http://schemas.microsoft.com/office/drawing/2014/main" id="{EB0442CC-18E0-97B7-E62C-0397FB025279}"/>
              </a:ext>
            </a:extLst>
          </p:cNvPr>
          <p:cNvSpPr>
            <a:spLocks noGrp="1"/>
          </p:cNvSpPr>
          <p:nvPr>
            <p:ph type="ctrTitle" hasCustomPrompt="1"/>
          </p:nvPr>
        </p:nvSpPr>
        <p:spPr>
          <a:xfrm>
            <a:off x="470569" y="1324536"/>
            <a:ext cx="2616926"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9" name="Text Placeholder 2">
            <a:extLst>
              <a:ext uri="{FF2B5EF4-FFF2-40B4-BE49-F238E27FC236}">
                <a16:creationId xmlns:a16="http://schemas.microsoft.com/office/drawing/2014/main" id="{5F030301-E75F-E7BE-D423-283E76983DD5}"/>
              </a:ext>
            </a:extLst>
          </p:cNvPr>
          <p:cNvSpPr>
            <a:spLocks noGrp="1"/>
          </p:cNvSpPr>
          <p:nvPr>
            <p:ph type="body" sz="quarter" idx="16" hasCustomPrompt="1"/>
          </p:nvPr>
        </p:nvSpPr>
        <p:spPr>
          <a:xfrm>
            <a:off x="470569" y="1816137"/>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2" name="Text Placeholder 2">
            <a:extLst>
              <a:ext uri="{FF2B5EF4-FFF2-40B4-BE49-F238E27FC236}">
                <a16:creationId xmlns:a16="http://schemas.microsoft.com/office/drawing/2014/main" id="{9CFD8466-F4CC-C5A0-9C5C-BABB06B9214C}"/>
              </a:ext>
            </a:extLst>
          </p:cNvPr>
          <p:cNvSpPr>
            <a:spLocks noGrp="1"/>
          </p:cNvSpPr>
          <p:nvPr>
            <p:ph type="body" sz="quarter" idx="15" hasCustomPrompt="1"/>
          </p:nvPr>
        </p:nvSpPr>
        <p:spPr>
          <a:xfrm>
            <a:off x="470569" y="2139047"/>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56C75B5F-2754-AB33-5A12-A2F80412EA7C}"/>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536055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alf Page Text 2">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0" i="0">
              <a:solidFill>
                <a:srgbClr val="0D274D"/>
              </a:solidFill>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467928" y="1657352"/>
            <a:ext cx="4088578" cy="1466721"/>
          </a:xfrm>
          <a:prstGeom prst="rect">
            <a:avLst/>
          </a:prstGeom>
        </p:spPr>
        <p:txBody>
          <a:bodyPr lIns="0" tIns="0" rIns="0" bIns="0" anchor="ctr" anchorCtr="0"/>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pic>
        <p:nvPicPr>
          <p:cNvPr id="21" name="Picture 7">
            <a:extLst>
              <a:ext uri="{FF2B5EF4-FFF2-40B4-BE49-F238E27FC236}">
                <a16:creationId xmlns:a16="http://schemas.microsoft.com/office/drawing/2014/main" id="{C8840F6B-282B-A945-9690-ABC74CE8E7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202" y="4757024"/>
            <a:ext cx="297229" cy="156171"/>
          </a:xfrm>
          <a:prstGeom prst="rect">
            <a:avLst/>
          </a:prstGeom>
        </p:spPr>
      </p:pic>
      <p:sp>
        <p:nvSpPr>
          <p:cNvPr id="22" name="Rectangle 21">
            <a:extLst>
              <a:ext uri="{FF2B5EF4-FFF2-40B4-BE49-F238E27FC236}">
                <a16:creationId xmlns:a16="http://schemas.microsoft.com/office/drawing/2014/main" id="{2C5D8762-2A1E-3E48-9704-3A8D36FCB834}"/>
              </a:ext>
            </a:extLst>
          </p:cNvPr>
          <p:cNvSpPr>
            <a:spLocks noChangeArrowheads="1"/>
          </p:cNvSpPr>
          <p:nvPr userDrawn="1"/>
        </p:nvSpPr>
        <p:spPr bwMode="ltGray">
          <a:xfrm>
            <a:off x="857067" y="4787800"/>
            <a:ext cx="3401050" cy="123741"/>
          </a:xfrm>
          <a:prstGeom prst="rect">
            <a:avLst/>
          </a:prstGeom>
          <a:noFill/>
          <a:ln w="9525">
            <a:noFill/>
            <a:miter lim="800000"/>
            <a:headEnd/>
            <a:tailEnd/>
          </a:ln>
          <a:effectLst/>
        </p:spPr>
        <p:txBody>
          <a:bodyPr wrap="square" lIns="61586" tIns="30792" rIns="61586" bIns="30792" anchor="b">
            <a:spAutoFit/>
          </a:bodyPr>
          <a:lstStyle/>
          <a:p>
            <a:pPr defTabSz="610739" fontAlgn="auto">
              <a:spcBef>
                <a:spcPts val="0"/>
              </a:spcBef>
              <a:spcAft>
                <a:spcPts val="0"/>
              </a:spcAft>
              <a:defRPr/>
            </a:pPr>
            <a:r>
              <a:rPr lang="en-US" sz="400" b="0" i="0" spc="20" baseline="0">
                <a:solidFill>
                  <a:srgbClr val="0D274D"/>
                </a:solidFill>
                <a:latin typeface="CiscoSansTT Light" panose="020B0503020201020303" pitchFamily="34" charset="0"/>
                <a:ea typeface="+mn-ea"/>
                <a:cs typeface="CiscoSansTT Light" panose="020B0503020201020303" pitchFamily="34" charset="0"/>
              </a:rPr>
              <a:t>© 2022  Cisco and/or its affiliates. All rights reserved.   Cisco Confidential</a:t>
            </a:r>
          </a:p>
        </p:txBody>
      </p:sp>
      <p:sp>
        <p:nvSpPr>
          <p:cNvPr id="12" name="Text Placeholder 2">
            <a:extLst>
              <a:ext uri="{FF2B5EF4-FFF2-40B4-BE49-F238E27FC236}">
                <a16:creationId xmlns:a16="http://schemas.microsoft.com/office/drawing/2014/main" id="{D9178804-B96E-BE4F-9C01-F123A4E79750}"/>
              </a:ext>
            </a:extLst>
          </p:cNvPr>
          <p:cNvSpPr>
            <a:spLocks noGrp="1"/>
          </p:cNvSpPr>
          <p:nvPr>
            <p:ph type="body" sz="quarter" idx="14" hasCustomPrompt="1"/>
          </p:nvPr>
        </p:nvSpPr>
        <p:spPr>
          <a:xfrm>
            <a:off x="474096" y="323851"/>
            <a:ext cx="2616926" cy="228600"/>
          </a:xfrm>
          <a:prstGeom prst="rect">
            <a:avLst/>
          </a:prstGeom>
        </p:spPr>
        <p:txBody>
          <a:bodyPr lIns="0" tIns="0" rIns="0" bIns="0"/>
          <a:lstStyle>
            <a:lvl1pPr marL="0" indent="0">
              <a:buFont typeface="Arial" panose="020B0604020202020204" pitchFamily="34" charset="0"/>
              <a:buNone/>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14" name="Text Placeholder 2">
            <a:extLst>
              <a:ext uri="{FF2B5EF4-FFF2-40B4-BE49-F238E27FC236}">
                <a16:creationId xmlns:a16="http://schemas.microsoft.com/office/drawing/2014/main" id="{0496D4BA-1A90-CD12-46A7-BEFF3610D8BF}"/>
              </a:ext>
            </a:extLst>
          </p:cNvPr>
          <p:cNvSpPr>
            <a:spLocks noGrp="1"/>
          </p:cNvSpPr>
          <p:nvPr>
            <p:ph type="body" sz="quarter" idx="21" hasCustomPrompt="1"/>
          </p:nvPr>
        </p:nvSpPr>
        <p:spPr>
          <a:xfrm>
            <a:off x="5520227" y="568797"/>
            <a:ext cx="2976073"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6" name="Text Placeholder 2">
            <a:extLst>
              <a:ext uri="{FF2B5EF4-FFF2-40B4-BE49-F238E27FC236}">
                <a16:creationId xmlns:a16="http://schemas.microsoft.com/office/drawing/2014/main" id="{E5754773-B320-74FF-360B-AE12573C9FE6}"/>
              </a:ext>
            </a:extLst>
          </p:cNvPr>
          <p:cNvSpPr>
            <a:spLocks noGrp="1"/>
          </p:cNvSpPr>
          <p:nvPr>
            <p:ph type="body" sz="quarter" idx="24" hasCustomPrompt="1"/>
          </p:nvPr>
        </p:nvSpPr>
        <p:spPr>
          <a:xfrm>
            <a:off x="5520227" y="2016762"/>
            <a:ext cx="2976073"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8" name="Text Placeholder 2">
            <a:extLst>
              <a:ext uri="{FF2B5EF4-FFF2-40B4-BE49-F238E27FC236}">
                <a16:creationId xmlns:a16="http://schemas.microsoft.com/office/drawing/2014/main" id="{0E77DDFA-F376-BD29-5DEA-72F5308CBF7A}"/>
              </a:ext>
            </a:extLst>
          </p:cNvPr>
          <p:cNvSpPr>
            <a:spLocks noGrp="1"/>
          </p:cNvSpPr>
          <p:nvPr>
            <p:ph type="body" sz="quarter" idx="26" hasCustomPrompt="1"/>
          </p:nvPr>
        </p:nvSpPr>
        <p:spPr>
          <a:xfrm>
            <a:off x="5520227" y="3458242"/>
            <a:ext cx="2976073"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9" name="Text Placeholder 2">
            <a:extLst>
              <a:ext uri="{FF2B5EF4-FFF2-40B4-BE49-F238E27FC236}">
                <a16:creationId xmlns:a16="http://schemas.microsoft.com/office/drawing/2014/main" id="{12102193-3492-4BAB-8F98-FC7C55191E4D}"/>
              </a:ext>
            </a:extLst>
          </p:cNvPr>
          <p:cNvSpPr>
            <a:spLocks noGrp="1"/>
          </p:cNvSpPr>
          <p:nvPr>
            <p:ph type="body" sz="quarter" idx="15" hasCustomPrompt="1"/>
          </p:nvPr>
        </p:nvSpPr>
        <p:spPr>
          <a:xfrm>
            <a:off x="5520227" y="892947"/>
            <a:ext cx="2976073"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0A6491F4-97AD-1094-3D4C-75416A30CE37}"/>
              </a:ext>
            </a:extLst>
          </p:cNvPr>
          <p:cNvSpPr>
            <a:spLocks noGrp="1"/>
          </p:cNvSpPr>
          <p:nvPr>
            <p:ph type="body" sz="quarter" idx="28" hasCustomPrompt="1"/>
          </p:nvPr>
        </p:nvSpPr>
        <p:spPr>
          <a:xfrm>
            <a:off x="5520227" y="2334426"/>
            <a:ext cx="2976073"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792FD8C7-8C8B-6909-C32B-EAA567C1FEF3}"/>
              </a:ext>
            </a:extLst>
          </p:cNvPr>
          <p:cNvSpPr>
            <a:spLocks noGrp="1"/>
          </p:cNvSpPr>
          <p:nvPr>
            <p:ph type="body" sz="quarter" idx="29" hasCustomPrompt="1"/>
          </p:nvPr>
        </p:nvSpPr>
        <p:spPr>
          <a:xfrm>
            <a:off x="5520227" y="3782390"/>
            <a:ext cx="2976073"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257345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alf Page Text 3">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E8268D0-2B6B-14C3-F3A8-834B9EAEC765}"/>
              </a:ext>
            </a:extLst>
          </p:cNvPr>
          <p:cNvSpPr>
            <a:spLocks noGrp="1"/>
          </p:cNvSpPr>
          <p:nvPr>
            <p:ph type="body" sz="quarter" idx="21" hasCustomPrompt="1"/>
          </p:nvPr>
        </p:nvSpPr>
        <p:spPr>
          <a:xfrm>
            <a:off x="5520227" y="568797"/>
            <a:ext cx="2976073"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4" name="Text Placeholder 2">
            <a:extLst>
              <a:ext uri="{FF2B5EF4-FFF2-40B4-BE49-F238E27FC236}">
                <a16:creationId xmlns:a16="http://schemas.microsoft.com/office/drawing/2014/main" id="{8A14A143-03AF-F347-89FC-0666167C56A7}"/>
              </a:ext>
            </a:extLst>
          </p:cNvPr>
          <p:cNvSpPr>
            <a:spLocks noGrp="1"/>
          </p:cNvSpPr>
          <p:nvPr>
            <p:ph type="body" sz="quarter" idx="24" hasCustomPrompt="1"/>
          </p:nvPr>
        </p:nvSpPr>
        <p:spPr>
          <a:xfrm>
            <a:off x="5520227" y="2016762"/>
            <a:ext cx="2976073"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5" name="Text Placeholder 2">
            <a:extLst>
              <a:ext uri="{FF2B5EF4-FFF2-40B4-BE49-F238E27FC236}">
                <a16:creationId xmlns:a16="http://schemas.microsoft.com/office/drawing/2014/main" id="{1E323F44-643B-8464-6F8E-6F0C68F4A75A}"/>
              </a:ext>
            </a:extLst>
          </p:cNvPr>
          <p:cNvSpPr>
            <a:spLocks noGrp="1"/>
          </p:cNvSpPr>
          <p:nvPr>
            <p:ph type="body" sz="quarter" idx="26" hasCustomPrompt="1"/>
          </p:nvPr>
        </p:nvSpPr>
        <p:spPr>
          <a:xfrm>
            <a:off x="5520227" y="3458242"/>
            <a:ext cx="2976073"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6" name="Text Placeholder 2">
            <a:extLst>
              <a:ext uri="{FF2B5EF4-FFF2-40B4-BE49-F238E27FC236}">
                <a16:creationId xmlns:a16="http://schemas.microsoft.com/office/drawing/2014/main" id="{77D7AA59-52D3-A85E-06D7-7D6C84CBBB83}"/>
              </a:ext>
            </a:extLst>
          </p:cNvPr>
          <p:cNvSpPr>
            <a:spLocks noGrp="1"/>
          </p:cNvSpPr>
          <p:nvPr>
            <p:ph type="body" sz="quarter" idx="15" hasCustomPrompt="1"/>
          </p:nvPr>
        </p:nvSpPr>
        <p:spPr>
          <a:xfrm>
            <a:off x="5520227" y="892947"/>
            <a:ext cx="2976073"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6481995A-7D97-808B-623A-0F2B9B54B1FA}"/>
              </a:ext>
            </a:extLst>
          </p:cNvPr>
          <p:cNvSpPr>
            <a:spLocks noGrp="1"/>
          </p:cNvSpPr>
          <p:nvPr>
            <p:ph type="body" sz="quarter" idx="28" hasCustomPrompt="1"/>
          </p:nvPr>
        </p:nvSpPr>
        <p:spPr>
          <a:xfrm>
            <a:off x="5520227" y="2334426"/>
            <a:ext cx="2976073"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2C22A22-15C4-D3F3-399F-EBDDB222B289}"/>
              </a:ext>
            </a:extLst>
          </p:cNvPr>
          <p:cNvSpPr>
            <a:spLocks noGrp="1"/>
          </p:cNvSpPr>
          <p:nvPr>
            <p:ph type="body" sz="quarter" idx="29" hasCustomPrompt="1"/>
          </p:nvPr>
        </p:nvSpPr>
        <p:spPr>
          <a:xfrm>
            <a:off x="5520227" y="3782390"/>
            <a:ext cx="2976073"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itle 1">
            <a:extLst>
              <a:ext uri="{FF2B5EF4-FFF2-40B4-BE49-F238E27FC236}">
                <a16:creationId xmlns:a16="http://schemas.microsoft.com/office/drawing/2014/main" id="{3576ECFD-ABB0-1491-EDD7-7F12498F6CCC}"/>
              </a:ext>
            </a:extLst>
          </p:cNvPr>
          <p:cNvSpPr>
            <a:spLocks noGrp="1"/>
          </p:cNvSpPr>
          <p:nvPr>
            <p:ph type="ctrTitle" hasCustomPrompt="1"/>
          </p:nvPr>
        </p:nvSpPr>
        <p:spPr>
          <a:xfrm>
            <a:off x="467928" y="1657352"/>
            <a:ext cx="4088578" cy="1466721"/>
          </a:xfrm>
          <a:prstGeom prst="rect">
            <a:avLst/>
          </a:prstGeom>
        </p:spPr>
        <p:txBody>
          <a:bodyPr lIns="0" tIns="0" rIns="0" bIns="0" anchor="ctr" anchorCtr="0"/>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24" name="Text Placeholder 2">
            <a:extLst>
              <a:ext uri="{FF2B5EF4-FFF2-40B4-BE49-F238E27FC236}">
                <a16:creationId xmlns:a16="http://schemas.microsoft.com/office/drawing/2014/main" id="{AEDD64BB-96E9-B53B-7D4D-690B8C23D059}"/>
              </a:ext>
            </a:extLst>
          </p:cNvPr>
          <p:cNvSpPr>
            <a:spLocks noGrp="1"/>
          </p:cNvSpPr>
          <p:nvPr>
            <p:ph type="body" sz="quarter" idx="14" hasCustomPrompt="1"/>
          </p:nvPr>
        </p:nvSpPr>
        <p:spPr>
          <a:xfrm>
            <a:off x="474096" y="323851"/>
            <a:ext cx="2616926" cy="228600"/>
          </a:xfrm>
          <a:prstGeom prst="rect">
            <a:avLst/>
          </a:prstGeom>
        </p:spPr>
        <p:txBody>
          <a:bodyPr lIns="0" tIns="0" rIns="0" bIns="0"/>
          <a:lstStyle>
            <a:lvl1pPr marL="0" indent="0">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1554207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alf Page Text 4">
    <p:spTree>
      <p:nvGrpSpPr>
        <p:cNvPr id="1" name=""/>
        <p:cNvGrpSpPr/>
        <p:nvPr/>
      </p:nvGrpSpPr>
      <p:grpSpPr>
        <a:xfrm>
          <a:off x="0" y="0"/>
          <a:ext cx="0" cy="0"/>
          <a:chOff x="0" y="0"/>
          <a:chExt cx="0" cy="0"/>
        </a:xfrm>
      </p:grpSpPr>
      <p:sp>
        <p:nvSpPr>
          <p:cNvPr id="4" name="Rectangle 3"/>
          <p:cNvSpPr/>
          <p:nvPr userDrawn="1"/>
        </p:nvSpPr>
        <p:spPr>
          <a:xfrm>
            <a:off x="4578354"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0" i="0">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469536" y="1657352"/>
            <a:ext cx="4088578" cy="1466721"/>
          </a:xfrm>
          <a:prstGeom prst="rect">
            <a:avLst/>
          </a:prstGeom>
        </p:spPr>
        <p:txBody>
          <a:bodyPr lIns="0" tIns="0" rIns="0" bIns="0" anchor="ctr" anchorCtr="0"/>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6" name="Text Placeholder 2">
            <a:extLst>
              <a:ext uri="{FF2B5EF4-FFF2-40B4-BE49-F238E27FC236}">
                <a16:creationId xmlns:a16="http://schemas.microsoft.com/office/drawing/2014/main" id="{6D48D0B9-5AAE-5EA0-915E-F4A587C78DEA}"/>
              </a:ext>
            </a:extLst>
          </p:cNvPr>
          <p:cNvSpPr>
            <a:spLocks noGrp="1"/>
          </p:cNvSpPr>
          <p:nvPr>
            <p:ph type="body" sz="quarter" idx="14" hasCustomPrompt="1"/>
          </p:nvPr>
        </p:nvSpPr>
        <p:spPr>
          <a:xfrm>
            <a:off x="474096" y="323850"/>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13" name="Text Placeholder 2">
            <a:extLst>
              <a:ext uri="{FF2B5EF4-FFF2-40B4-BE49-F238E27FC236}">
                <a16:creationId xmlns:a16="http://schemas.microsoft.com/office/drawing/2014/main" id="{FD776BEA-9222-9BAE-1B0A-D130A0C27386}"/>
              </a:ext>
            </a:extLst>
          </p:cNvPr>
          <p:cNvSpPr>
            <a:spLocks noGrp="1"/>
          </p:cNvSpPr>
          <p:nvPr>
            <p:ph type="body" sz="quarter" idx="21" hasCustomPrompt="1"/>
          </p:nvPr>
        </p:nvSpPr>
        <p:spPr>
          <a:xfrm>
            <a:off x="5520229" y="568797"/>
            <a:ext cx="2989460" cy="137161"/>
          </a:xfrm>
          <a:prstGeom prst="rect">
            <a:avLst/>
          </a:prstGeom>
        </p:spPr>
        <p:txBody>
          <a:bodyPr lIns="0" tIns="0" rIns="0" bIns="0"/>
          <a:lstStyle>
            <a:lvl1pPr marL="0" indent="0">
              <a:buFont typeface="Arial" panose="020B0604020202020204" pitchFamily="34" charset="0"/>
              <a:buNone/>
              <a:defRPr sz="12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4" name="Text Placeholder 2">
            <a:extLst>
              <a:ext uri="{FF2B5EF4-FFF2-40B4-BE49-F238E27FC236}">
                <a16:creationId xmlns:a16="http://schemas.microsoft.com/office/drawing/2014/main" id="{4FF5CF4C-D0EB-653A-EF97-9B340B356D4E}"/>
              </a:ext>
            </a:extLst>
          </p:cNvPr>
          <p:cNvSpPr>
            <a:spLocks noGrp="1"/>
          </p:cNvSpPr>
          <p:nvPr>
            <p:ph type="body" sz="quarter" idx="24" hasCustomPrompt="1"/>
          </p:nvPr>
        </p:nvSpPr>
        <p:spPr>
          <a:xfrm>
            <a:off x="5520229" y="2016762"/>
            <a:ext cx="2989460" cy="137161"/>
          </a:xfrm>
          <a:prstGeom prst="rect">
            <a:avLst/>
          </a:prstGeom>
        </p:spPr>
        <p:txBody>
          <a:bodyPr lIns="0" tIns="0" rIns="0" bIns="0"/>
          <a:lstStyle>
            <a:lvl1pPr marL="0" indent="0">
              <a:buFont typeface="Arial" panose="020B0604020202020204" pitchFamily="34" charset="0"/>
              <a:buNone/>
              <a:defRPr sz="12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5" name="Text Placeholder 2">
            <a:extLst>
              <a:ext uri="{FF2B5EF4-FFF2-40B4-BE49-F238E27FC236}">
                <a16:creationId xmlns:a16="http://schemas.microsoft.com/office/drawing/2014/main" id="{AD7E996C-EDDD-1C3A-F435-CE74CC8C66CD}"/>
              </a:ext>
            </a:extLst>
          </p:cNvPr>
          <p:cNvSpPr>
            <a:spLocks noGrp="1"/>
          </p:cNvSpPr>
          <p:nvPr>
            <p:ph type="body" sz="quarter" idx="26" hasCustomPrompt="1"/>
          </p:nvPr>
        </p:nvSpPr>
        <p:spPr>
          <a:xfrm>
            <a:off x="5520229" y="3458242"/>
            <a:ext cx="2989460" cy="137161"/>
          </a:xfrm>
          <a:prstGeom prst="rect">
            <a:avLst/>
          </a:prstGeom>
        </p:spPr>
        <p:txBody>
          <a:bodyPr lIns="0" tIns="0" rIns="0" bIns="0"/>
          <a:lstStyle>
            <a:lvl1pPr marL="0" indent="0">
              <a:buFont typeface="Arial" panose="020B0604020202020204" pitchFamily="34" charset="0"/>
              <a:buNone/>
              <a:defRPr sz="12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20" name="Text Placeholder 2">
            <a:extLst>
              <a:ext uri="{FF2B5EF4-FFF2-40B4-BE49-F238E27FC236}">
                <a16:creationId xmlns:a16="http://schemas.microsoft.com/office/drawing/2014/main" id="{7EAE9D52-E667-E111-D1B1-C8DA2561EB82}"/>
              </a:ext>
            </a:extLst>
          </p:cNvPr>
          <p:cNvSpPr>
            <a:spLocks noGrp="1"/>
          </p:cNvSpPr>
          <p:nvPr>
            <p:ph type="body" sz="quarter" idx="15" hasCustomPrompt="1"/>
          </p:nvPr>
        </p:nvSpPr>
        <p:spPr>
          <a:xfrm>
            <a:off x="5520229" y="892947"/>
            <a:ext cx="2989460"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43217552-FC77-55C0-C4C3-86742477333B}"/>
              </a:ext>
            </a:extLst>
          </p:cNvPr>
          <p:cNvSpPr>
            <a:spLocks noGrp="1"/>
          </p:cNvSpPr>
          <p:nvPr>
            <p:ph type="body" sz="quarter" idx="28" hasCustomPrompt="1"/>
          </p:nvPr>
        </p:nvSpPr>
        <p:spPr>
          <a:xfrm>
            <a:off x="5520229" y="2334426"/>
            <a:ext cx="2989460"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61B96D09-51F8-E400-53C3-04E0CB41305D}"/>
              </a:ext>
            </a:extLst>
          </p:cNvPr>
          <p:cNvSpPr>
            <a:spLocks noGrp="1"/>
          </p:cNvSpPr>
          <p:nvPr>
            <p:ph type="body" sz="quarter" idx="29" hasCustomPrompt="1"/>
          </p:nvPr>
        </p:nvSpPr>
        <p:spPr>
          <a:xfrm>
            <a:off x="5520229" y="3782390"/>
            <a:ext cx="2989460"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3085392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alf page text 5">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37C714-926C-B64D-A4F5-C938E3E4ED20}"/>
              </a:ext>
            </a:extLst>
          </p:cNvPr>
          <p:cNvSpPr/>
          <p:nvPr userDrawn="1"/>
        </p:nvSpPr>
        <p:spPr>
          <a:xfrm>
            <a:off x="4578354"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0" i="0">
              <a:latin typeface="CiscoSansTT ExtraLight" panose="020B0303020201020303" pitchFamily="34" charset="0"/>
            </a:endParaRPr>
          </a:p>
        </p:txBody>
      </p:sp>
      <p:sp>
        <p:nvSpPr>
          <p:cNvPr id="16" name="Text Placeholder 2">
            <a:extLst>
              <a:ext uri="{FF2B5EF4-FFF2-40B4-BE49-F238E27FC236}">
                <a16:creationId xmlns:a16="http://schemas.microsoft.com/office/drawing/2014/main" id="{C2CBB27D-4ECC-7D57-A8D7-9837ACB4C785}"/>
              </a:ext>
            </a:extLst>
          </p:cNvPr>
          <p:cNvSpPr>
            <a:spLocks noGrp="1"/>
          </p:cNvSpPr>
          <p:nvPr>
            <p:ph type="body" sz="quarter" idx="21" hasCustomPrompt="1"/>
          </p:nvPr>
        </p:nvSpPr>
        <p:spPr>
          <a:xfrm>
            <a:off x="5520229" y="568797"/>
            <a:ext cx="2989460" cy="137161"/>
          </a:xfrm>
          <a:prstGeom prst="rect">
            <a:avLst/>
          </a:prstGeom>
        </p:spPr>
        <p:txBody>
          <a:bodyPr lIns="0" tIns="0" rIns="0" bIns="0"/>
          <a:lstStyle>
            <a:lvl1pPr marL="0" indent="0">
              <a:buFont typeface="Arial" panose="020B0604020202020204" pitchFamily="34" charset="0"/>
              <a:buNone/>
              <a:defRPr sz="12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8" name="Text Placeholder 2">
            <a:extLst>
              <a:ext uri="{FF2B5EF4-FFF2-40B4-BE49-F238E27FC236}">
                <a16:creationId xmlns:a16="http://schemas.microsoft.com/office/drawing/2014/main" id="{4E4DEDCA-B1D8-2700-95AE-F61F2A5A40E4}"/>
              </a:ext>
            </a:extLst>
          </p:cNvPr>
          <p:cNvSpPr>
            <a:spLocks noGrp="1"/>
          </p:cNvSpPr>
          <p:nvPr>
            <p:ph type="body" sz="quarter" idx="24" hasCustomPrompt="1"/>
          </p:nvPr>
        </p:nvSpPr>
        <p:spPr>
          <a:xfrm>
            <a:off x="5520229" y="2016762"/>
            <a:ext cx="2989460" cy="137161"/>
          </a:xfrm>
          <a:prstGeom prst="rect">
            <a:avLst/>
          </a:prstGeom>
        </p:spPr>
        <p:txBody>
          <a:bodyPr lIns="0" tIns="0" rIns="0" bIns="0"/>
          <a:lstStyle>
            <a:lvl1pPr marL="0" indent="0">
              <a:buFont typeface="Arial" panose="020B0604020202020204" pitchFamily="34" charset="0"/>
              <a:buNone/>
              <a:defRPr sz="12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9" name="Text Placeholder 2">
            <a:extLst>
              <a:ext uri="{FF2B5EF4-FFF2-40B4-BE49-F238E27FC236}">
                <a16:creationId xmlns:a16="http://schemas.microsoft.com/office/drawing/2014/main" id="{DCB8C56B-FD0B-ED99-1F78-93E2F9DB6316}"/>
              </a:ext>
            </a:extLst>
          </p:cNvPr>
          <p:cNvSpPr>
            <a:spLocks noGrp="1"/>
          </p:cNvSpPr>
          <p:nvPr>
            <p:ph type="body" sz="quarter" idx="26" hasCustomPrompt="1"/>
          </p:nvPr>
        </p:nvSpPr>
        <p:spPr>
          <a:xfrm>
            <a:off x="5520229" y="3458242"/>
            <a:ext cx="2989460" cy="137161"/>
          </a:xfrm>
          <a:prstGeom prst="rect">
            <a:avLst/>
          </a:prstGeom>
        </p:spPr>
        <p:txBody>
          <a:bodyPr lIns="0" tIns="0" rIns="0" bIns="0"/>
          <a:lstStyle>
            <a:lvl1pPr marL="0" indent="0">
              <a:buFont typeface="Arial" panose="020B0604020202020204" pitchFamily="34" charset="0"/>
              <a:buNone/>
              <a:defRPr sz="12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21" name="Text Placeholder 2">
            <a:extLst>
              <a:ext uri="{FF2B5EF4-FFF2-40B4-BE49-F238E27FC236}">
                <a16:creationId xmlns:a16="http://schemas.microsoft.com/office/drawing/2014/main" id="{4FF4178D-EA14-1DB3-76F5-F17A2F680081}"/>
              </a:ext>
            </a:extLst>
          </p:cNvPr>
          <p:cNvSpPr>
            <a:spLocks noGrp="1"/>
          </p:cNvSpPr>
          <p:nvPr>
            <p:ph type="body" sz="quarter" idx="15" hasCustomPrompt="1"/>
          </p:nvPr>
        </p:nvSpPr>
        <p:spPr>
          <a:xfrm>
            <a:off x="5520229" y="892947"/>
            <a:ext cx="2989460"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50465A6-124F-F258-49BE-3472BBC000E1}"/>
              </a:ext>
            </a:extLst>
          </p:cNvPr>
          <p:cNvSpPr>
            <a:spLocks noGrp="1"/>
          </p:cNvSpPr>
          <p:nvPr>
            <p:ph type="body" sz="quarter" idx="28" hasCustomPrompt="1"/>
          </p:nvPr>
        </p:nvSpPr>
        <p:spPr>
          <a:xfrm>
            <a:off x="5520229" y="2334426"/>
            <a:ext cx="2989460"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88F04DA7-F805-D415-F2BB-79E89146E2C0}"/>
              </a:ext>
            </a:extLst>
          </p:cNvPr>
          <p:cNvSpPr>
            <a:spLocks noGrp="1"/>
          </p:cNvSpPr>
          <p:nvPr>
            <p:ph type="body" sz="quarter" idx="29" hasCustomPrompt="1"/>
          </p:nvPr>
        </p:nvSpPr>
        <p:spPr>
          <a:xfrm>
            <a:off x="5520229" y="3782390"/>
            <a:ext cx="2989460"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4" name="Title 1">
            <a:extLst>
              <a:ext uri="{FF2B5EF4-FFF2-40B4-BE49-F238E27FC236}">
                <a16:creationId xmlns:a16="http://schemas.microsoft.com/office/drawing/2014/main" id="{63195051-635B-6257-E964-771DABF5DF3B}"/>
              </a:ext>
            </a:extLst>
          </p:cNvPr>
          <p:cNvSpPr>
            <a:spLocks noGrp="1"/>
          </p:cNvSpPr>
          <p:nvPr>
            <p:ph type="ctrTitle" hasCustomPrompt="1"/>
          </p:nvPr>
        </p:nvSpPr>
        <p:spPr>
          <a:xfrm>
            <a:off x="474094" y="1328907"/>
            <a:ext cx="2616926"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25" name="Text Placeholder 2">
            <a:extLst>
              <a:ext uri="{FF2B5EF4-FFF2-40B4-BE49-F238E27FC236}">
                <a16:creationId xmlns:a16="http://schemas.microsoft.com/office/drawing/2014/main" id="{D0A8471E-2BBA-AE3D-CE56-68CCA2519DA0}"/>
              </a:ext>
            </a:extLst>
          </p:cNvPr>
          <p:cNvSpPr>
            <a:spLocks noGrp="1"/>
          </p:cNvSpPr>
          <p:nvPr>
            <p:ph type="body" sz="quarter" idx="16" hasCustomPrompt="1"/>
          </p:nvPr>
        </p:nvSpPr>
        <p:spPr>
          <a:xfrm>
            <a:off x="474094" y="1786891"/>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26" name="Text Placeholder 2">
            <a:extLst>
              <a:ext uri="{FF2B5EF4-FFF2-40B4-BE49-F238E27FC236}">
                <a16:creationId xmlns:a16="http://schemas.microsoft.com/office/drawing/2014/main" id="{748B7AD2-C316-D1F7-99FE-EF6B9A10F889}"/>
              </a:ext>
            </a:extLst>
          </p:cNvPr>
          <p:cNvSpPr>
            <a:spLocks noGrp="1"/>
          </p:cNvSpPr>
          <p:nvPr>
            <p:ph type="body" sz="quarter" idx="30" hasCustomPrompt="1"/>
          </p:nvPr>
        </p:nvSpPr>
        <p:spPr>
          <a:xfrm>
            <a:off x="474094" y="2109801"/>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8" name="Text Placeholder 2">
            <a:extLst>
              <a:ext uri="{FF2B5EF4-FFF2-40B4-BE49-F238E27FC236}">
                <a16:creationId xmlns:a16="http://schemas.microsoft.com/office/drawing/2014/main" id="{B3D1F05A-245C-2C85-24CE-BAD42CCB0C2A}"/>
              </a:ext>
            </a:extLst>
          </p:cNvPr>
          <p:cNvSpPr>
            <a:spLocks noGrp="1"/>
          </p:cNvSpPr>
          <p:nvPr>
            <p:ph type="body" sz="quarter" idx="14" hasCustomPrompt="1"/>
          </p:nvPr>
        </p:nvSpPr>
        <p:spPr>
          <a:xfrm>
            <a:off x="474096" y="323850"/>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2173920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84">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Large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B9F0-3EE9-0046-B656-7796BE0520F4}"/>
              </a:ext>
            </a:extLst>
          </p:cNvPr>
          <p:cNvSpPr>
            <a:spLocks noGrp="1"/>
          </p:cNvSpPr>
          <p:nvPr>
            <p:ph type="ctrTitle" hasCustomPrompt="1"/>
          </p:nvPr>
        </p:nvSpPr>
        <p:spPr>
          <a:xfrm>
            <a:off x="734780" y="3243680"/>
            <a:ext cx="7674441" cy="1466721"/>
          </a:xfrm>
          <a:prstGeom prst="rect">
            <a:avLst/>
          </a:prstGeom>
        </p:spPr>
        <p:txBody>
          <a:bodyPr anchor="ctr"/>
          <a:lstStyle>
            <a:lvl1pPr marL="0" indent="0" algn="ctr">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goes here</a:t>
            </a:r>
            <a:endParaRPr lang="en-US"/>
          </a:p>
        </p:txBody>
      </p:sp>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9144000" cy="3243678"/>
          </a:xfrm>
          <a:prstGeom prst="rect">
            <a:avLst/>
          </a:prstGeom>
          <a:solidFill>
            <a:schemeClr val="bg2">
              <a:alpha val="13000"/>
            </a:schemeClr>
          </a:solid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3607594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880305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ky Image Large Caption">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B9F0-3EE9-0046-B656-7796BE0520F4}"/>
              </a:ext>
            </a:extLst>
          </p:cNvPr>
          <p:cNvSpPr>
            <a:spLocks noGrp="1"/>
          </p:cNvSpPr>
          <p:nvPr>
            <p:ph type="ctrTitle" hasCustomPrompt="1"/>
          </p:nvPr>
        </p:nvSpPr>
        <p:spPr>
          <a:xfrm>
            <a:off x="734780" y="3243680"/>
            <a:ext cx="7674441" cy="1466721"/>
          </a:xfrm>
          <a:prstGeom prst="rect">
            <a:avLst/>
          </a:prstGeom>
        </p:spPr>
        <p:txBody>
          <a:bodyPr anchor="ctr"/>
          <a:lstStyle>
            <a:lvl1pPr marL="0" indent="0" algn="ctr">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goes here</a:t>
            </a:r>
            <a:endParaRPr lang="en-US"/>
          </a:p>
        </p:txBody>
      </p:sp>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9144000" cy="3243678"/>
          </a:xfrm>
          <a:prstGeom prst="rect">
            <a:avLst/>
          </a:prstGeom>
          <a:solidFill>
            <a:schemeClr val="bg2">
              <a:alpha val="13000"/>
            </a:schemeClr>
          </a:solid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997939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9144000" cy="4494324"/>
          </a:xfrm>
          <a:prstGeom prst="rect">
            <a:avLst/>
          </a:prstGeom>
          <a:solidFill>
            <a:schemeClr val="bg2">
              <a:alpha val="13000"/>
            </a:schemeClr>
          </a:solid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1440774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ky Image Full">
    <p:bg>
      <p:bgPr>
        <a:solidFill>
          <a:schemeClr val="accent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9144000" cy="4494324"/>
          </a:xfrm>
          <a:prstGeom prst="rect">
            <a:avLst/>
          </a:prstGeom>
          <a:solidFill>
            <a:schemeClr val="bg2">
              <a:alpha val="13000"/>
            </a:schemeClr>
          </a:solid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3406699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alf page image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89527" y="323852"/>
            <a:ext cx="4054475" cy="3901017"/>
          </a:xfrm>
          <a:prstGeom prst="rect">
            <a:avLst/>
          </a:prstGeom>
        </p:spPr>
        <p:txBody>
          <a:bodyPr anchor="ctr" anchorCtr="0"/>
          <a:lstStyle>
            <a:lvl1pPr marL="0" indent="0" algn="ctr">
              <a:buNone/>
              <a:defRPr>
                <a:solidFill>
                  <a:schemeClr val="tx1"/>
                </a:solidFill>
              </a:defRPr>
            </a:lvl1pPr>
          </a:lstStyle>
          <a:p>
            <a:endParaRPr lang="en-US"/>
          </a:p>
        </p:txBody>
      </p:sp>
      <p:sp>
        <p:nvSpPr>
          <p:cNvPr id="9" name="Text Placeholder 8"/>
          <p:cNvSpPr>
            <a:spLocks noGrp="1"/>
          </p:cNvSpPr>
          <p:nvPr>
            <p:ph type="body" sz="quarter" idx="11"/>
          </p:nvPr>
        </p:nvSpPr>
        <p:spPr>
          <a:xfrm>
            <a:off x="5089527" y="4420265"/>
            <a:ext cx="3559175" cy="170787"/>
          </a:xfrm>
          <a:prstGeom prst="rect">
            <a:avLst/>
          </a:prstGeom>
        </p:spPr>
        <p:txBody>
          <a:bodyPr lIns="0" tIns="0" rIns="0" bIns="0"/>
          <a:lstStyle>
            <a:lvl1pPr marL="0" indent="0">
              <a:buNone/>
              <a:defRPr sz="1200">
                <a:solidFill>
                  <a:schemeClr val="tx1"/>
                </a:solidFill>
              </a:defRPr>
            </a:lvl1pPr>
          </a:lstStyle>
          <a:p>
            <a:pPr lvl="0"/>
            <a:r>
              <a:rPr lang="en-US"/>
              <a:t>Click to edit Master text styles</a:t>
            </a:r>
          </a:p>
        </p:txBody>
      </p:sp>
      <p:sp>
        <p:nvSpPr>
          <p:cNvPr id="13" name="Title 1">
            <a:extLst>
              <a:ext uri="{FF2B5EF4-FFF2-40B4-BE49-F238E27FC236}">
                <a16:creationId xmlns:a16="http://schemas.microsoft.com/office/drawing/2014/main" id="{ED0CF905-953D-514D-A5C8-5787B32C1E08}"/>
              </a:ext>
            </a:extLst>
          </p:cNvPr>
          <p:cNvSpPr>
            <a:spLocks noGrp="1"/>
          </p:cNvSpPr>
          <p:nvPr>
            <p:ph type="ctrTitle" hasCustomPrompt="1"/>
          </p:nvPr>
        </p:nvSpPr>
        <p:spPr>
          <a:xfrm>
            <a:off x="469536" y="1657352"/>
            <a:ext cx="4088578" cy="1466721"/>
          </a:xfrm>
          <a:prstGeom prst="rect">
            <a:avLst/>
          </a:prstGeom>
        </p:spPr>
        <p:txBody>
          <a:bodyPr lIns="0" tIns="0" rIns="0" bIns="0" anchor="ctr" anchorCtr="0"/>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6" name="Text Placeholder 2">
            <a:extLst>
              <a:ext uri="{FF2B5EF4-FFF2-40B4-BE49-F238E27FC236}">
                <a16:creationId xmlns:a16="http://schemas.microsoft.com/office/drawing/2014/main" id="{1590B87F-2616-792A-8A7A-058FE3E9E649}"/>
              </a:ext>
            </a:extLst>
          </p:cNvPr>
          <p:cNvSpPr>
            <a:spLocks noGrp="1"/>
          </p:cNvSpPr>
          <p:nvPr>
            <p:ph type="body" sz="quarter" idx="14" hasCustomPrompt="1"/>
          </p:nvPr>
        </p:nvSpPr>
        <p:spPr>
          <a:xfrm>
            <a:off x="474096" y="323850"/>
            <a:ext cx="2616926" cy="228600"/>
          </a:xfrm>
          <a:prstGeom prst="rect">
            <a:avLst/>
          </a:prstGeom>
        </p:spPr>
        <p:txBody>
          <a:bodyPr lIns="0" tIns="0" rIns="0" bIns="0"/>
          <a:lstStyle>
            <a:lvl1pPr marL="0" indent="0">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1135953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7" pos="4275">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ky Half page image caption">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89527" y="323852"/>
            <a:ext cx="4054475" cy="3901017"/>
          </a:xfrm>
          <a:prstGeom prst="rect">
            <a:avLst/>
          </a:prstGeom>
        </p:spPr>
        <p:txBody>
          <a:bodyPr anchor="ctr" anchorCtr="0"/>
          <a:lstStyle>
            <a:lvl1pPr marL="0" indent="0" algn="ctr">
              <a:buNone/>
              <a:defRPr>
                <a:solidFill>
                  <a:schemeClr val="tx1"/>
                </a:solidFill>
              </a:defRPr>
            </a:lvl1pPr>
          </a:lstStyle>
          <a:p>
            <a:endParaRPr lang="en-US"/>
          </a:p>
        </p:txBody>
      </p:sp>
      <p:sp>
        <p:nvSpPr>
          <p:cNvPr id="9" name="Text Placeholder 8"/>
          <p:cNvSpPr>
            <a:spLocks noGrp="1"/>
          </p:cNvSpPr>
          <p:nvPr>
            <p:ph type="body" sz="quarter" idx="11"/>
          </p:nvPr>
        </p:nvSpPr>
        <p:spPr>
          <a:xfrm>
            <a:off x="5089527" y="4420265"/>
            <a:ext cx="3559175" cy="170787"/>
          </a:xfrm>
          <a:prstGeom prst="rect">
            <a:avLst/>
          </a:prstGeom>
        </p:spPr>
        <p:txBody>
          <a:bodyPr lIns="0" tIns="0" rIns="0" bIns="0"/>
          <a:lstStyle>
            <a:lvl1pPr marL="0" indent="0">
              <a:buNone/>
              <a:defRPr sz="1200">
                <a:solidFill>
                  <a:schemeClr val="bg1"/>
                </a:solidFill>
              </a:defRPr>
            </a:lvl1pPr>
          </a:lstStyle>
          <a:p>
            <a:pPr lvl="0"/>
            <a:r>
              <a:rPr lang="en-US"/>
              <a:t>Click to edit Master text styles</a:t>
            </a:r>
          </a:p>
        </p:txBody>
      </p:sp>
      <p:sp>
        <p:nvSpPr>
          <p:cNvPr id="13" name="Title 1">
            <a:extLst>
              <a:ext uri="{FF2B5EF4-FFF2-40B4-BE49-F238E27FC236}">
                <a16:creationId xmlns:a16="http://schemas.microsoft.com/office/drawing/2014/main" id="{ED0CF905-953D-514D-A5C8-5787B32C1E08}"/>
              </a:ext>
            </a:extLst>
          </p:cNvPr>
          <p:cNvSpPr>
            <a:spLocks noGrp="1"/>
          </p:cNvSpPr>
          <p:nvPr>
            <p:ph type="ctrTitle" hasCustomPrompt="1"/>
          </p:nvPr>
        </p:nvSpPr>
        <p:spPr>
          <a:xfrm>
            <a:off x="469536" y="1657352"/>
            <a:ext cx="4088578" cy="1466721"/>
          </a:xfrm>
          <a:prstGeom prst="rect">
            <a:avLst/>
          </a:prstGeom>
        </p:spPr>
        <p:txBody>
          <a:bodyPr lIns="0" tIns="0" rIns="0" bIns="0" anchor="ctr" anchorCtr="0"/>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6" name="Text Placeholder 2">
            <a:extLst>
              <a:ext uri="{FF2B5EF4-FFF2-40B4-BE49-F238E27FC236}">
                <a16:creationId xmlns:a16="http://schemas.microsoft.com/office/drawing/2014/main" id="{1590B87F-2616-792A-8A7A-058FE3E9E649}"/>
              </a:ext>
            </a:extLst>
          </p:cNvPr>
          <p:cNvSpPr>
            <a:spLocks noGrp="1"/>
          </p:cNvSpPr>
          <p:nvPr>
            <p:ph type="body" sz="quarter" idx="14" hasCustomPrompt="1"/>
          </p:nvPr>
        </p:nvSpPr>
        <p:spPr>
          <a:xfrm>
            <a:off x="474096" y="323850"/>
            <a:ext cx="2616926" cy="228600"/>
          </a:xfrm>
          <a:prstGeom prst="rect">
            <a:avLst/>
          </a:prstGeom>
        </p:spPr>
        <p:txBody>
          <a:bodyPr lIns="0" tIns="0" rIns="0" bIns="0"/>
          <a:lstStyle>
            <a:lvl1pPr marL="0" indent="0">
              <a:buFont typeface="Arial" panose="020B0604020202020204" pitchFamily="34" charset="0"/>
              <a:buNone/>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1014402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7" pos="4275">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4A223E-4FAB-424A-BE75-6FA1B39C4DB5}"/>
              </a:ext>
            </a:extLst>
          </p:cNvPr>
          <p:cNvSpPr>
            <a:spLocks noGrp="1"/>
          </p:cNvSpPr>
          <p:nvPr>
            <p:ph type="ctrTitle" hasCustomPrompt="1"/>
          </p:nvPr>
        </p:nvSpPr>
        <p:spPr>
          <a:xfrm>
            <a:off x="469538" y="1657352"/>
            <a:ext cx="3769491" cy="1466721"/>
          </a:xfrm>
          <a:prstGeom prst="rect">
            <a:avLst/>
          </a:prstGeom>
        </p:spPr>
        <p:txBody>
          <a:bodyPr lIns="0" tIns="0" rIns="0" bIns="0" anchor="ctr" anchorCtr="0"/>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4572002" y="323850"/>
            <a:ext cx="4572000" cy="4533900"/>
          </a:xfrm>
          <a:prstGeom prst="rect">
            <a:avLst/>
          </a:prstGeom>
        </p:spPr>
        <p:txBody>
          <a:bodyPr anchor="ctr" anchorCtr="0"/>
          <a:lstStyle>
            <a:lvl1pPr marL="0" indent="0" algn="ctr">
              <a:buNone/>
              <a:defRPr>
                <a:solidFill>
                  <a:schemeClr val="tx1"/>
                </a:solidFill>
              </a:defRPr>
            </a:lvl1pPr>
          </a:lstStyle>
          <a:p>
            <a:endParaRPr lang="en-US"/>
          </a:p>
        </p:txBody>
      </p:sp>
      <p:sp>
        <p:nvSpPr>
          <p:cNvPr id="6" name="Text Placeholder 2">
            <a:extLst>
              <a:ext uri="{FF2B5EF4-FFF2-40B4-BE49-F238E27FC236}">
                <a16:creationId xmlns:a16="http://schemas.microsoft.com/office/drawing/2014/main" id="{9160C303-0E0A-0956-D717-7DF1839453EA}"/>
              </a:ext>
            </a:extLst>
          </p:cNvPr>
          <p:cNvSpPr>
            <a:spLocks noGrp="1"/>
          </p:cNvSpPr>
          <p:nvPr>
            <p:ph type="body" sz="quarter" idx="14" hasCustomPrompt="1"/>
          </p:nvPr>
        </p:nvSpPr>
        <p:spPr>
          <a:xfrm>
            <a:off x="474096" y="323850"/>
            <a:ext cx="2616926" cy="228600"/>
          </a:xfrm>
          <a:prstGeom prst="rect">
            <a:avLst/>
          </a:prstGeom>
        </p:spPr>
        <p:txBody>
          <a:bodyPr lIns="0" tIns="0" rIns="0" bIns="0"/>
          <a:lstStyle>
            <a:lvl1pPr marL="0" indent="0">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2475018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ky Half page imag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4A223E-4FAB-424A-BE75-6FA1B39C4DB5}"/>
              </a:ext>
            </a:extLst>
          </p:cNvPr>
          <p:cNvSpPr>
            <a:spLocks noGrp="1"/>
          </p:cNvSpPr>
          <p:nvPr>
            <p:ph type="ctrTitle" hasCustomPrompt="1"/>
          </p:nvPr>
        </p:nvSpPr>
        <p:spPr>
          <a:xfrm>
            <a:off x="469538" y="1657352"/>
            <a:ext cx="3769491" cy="1466721"/>
          </a:xfrm>
          <a:prstGeom prst="rect">
            <a:avLst/>
          </a:prstGeom>
        </p:spPr>
        <p:txBody>
          <a:bodyPr lIns="0" tIns="0" rIns="0" bIns="0" anchor="ctr" anchorCtr="0"/>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4572002" y="323850"/>
            <a:ext cx="4572000" cy="4533900"/>
          </a:xfrm>
          <a:prstGeom prst="rect">
            <a:avLst/>
          </a:prstGeom>
        </p:spPr>
        <p:txBody>
          <a:bodyPr anchor="ctr" anchorCtr="0"/>
          <a:lstStyle>
            <a:lvl1pPr marL="0" indent="0" algn="ctr">
              <a:buNone/>
              <a:defRPr>
                <a:solidFill>
                  <a:schemeClr val="bg1"/>
                </a:solidFill>
              </a:defRPr>
            </a:lvl1pPr>
          </a:lstStyle>
          <a:p>
            <a:endParaRPr lang="en-US"/>
          </a:p>
        </p:txBody>
      </p:sp>
      <p:sp>
        <p:nvSpPr>
          <p:cNvPr id="6" name="Text Placeholder 2">
            <a:extLst>
              <a:ext uri="{FF2B5EF4-FFF2-40B4-BE49-F238E27FC236}">
                <a16:creationId xmlns:a16="http://schemas.microsoft.com/office/drawing/2014/main" id="{9160C303-0E0A-0956-D717-7DF1839453EA}"/>
              </a:ext>
            </a:extLst>
          </p:cNvPr>
          <p:cNvSpPr>
            <a:spLocks noGrp="1"/>
          </p:cNvSpPr>
          <p:nvPr>
            <p:ph type="body" sz="quarter" idx="14" hasCustomPrompt="1"/>
          </p:nvPr>
        </p:nvSpPr>
        <p:spPr>
          <a:xfrm>
            <a:off x="474096" y="323850"/>
            <a:ext cx="2616926" cy="228600"/>
          </a:xfrm>
          <a:prstGeom prst="rect">
            <a:avLst/>
          </a:prstGeom>
        </p:spPr>
        <p:txBody>
          <a:bodyPr lIns="0" tIns="0" rIns="0" bIns="0"/>
          <a:lstStyle>
            <a:lvl1pPr marL="0" indent="0">
              <a:buFont typeface="Arial" panose="020B0604020202020204" pitchFamily="34" charset="0"/>
              <a:buNone/>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3080903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Half page image tex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4565652" y="323850"/>
            <a:ext cx="4578350" cy="4533900"/>
          </a:xfrm>
          <a:prstGeom prst="rect">
            <a:avLst/>
          </a:prstGeom>
        </p:spPr>
        <p:txBody>
          <a:bodyPr anchor="ctr" anchorCtr="0"/>
          <a:lstStyle>
            <a:lvl1pPr marL="0" indent="0" algn="ctr">
              <a:buNone/>
              <a:defRPr>
                <a:solidFill>
                  <a:schemeClr val="tx1"/>
                </a:solidFill>
              </a:defRPr>
            </a:lvl1pPr>
          </a:lstStyle>
          <a:p>
            <a:endParaRPr lang="en-US"/>
          </a:p>
        </p:txBody>
      </p:sp>
      <p:sp>
        <p:nvSpPr>
          <p:cNvPr id="11" name="Title 1">
            <a:extLst>
              <a:ext uri="{FF2B5EF4-FFF2-40B4-BE49-F238E27FC236}">
                <a16:creationId xmlns:a16="http://schemas.microsoft.com/office/drawing/2014/main" id="{421E50EE-B08A-1619-635E-A2F7D64943D1}"/>
              </a:ext>
            </a:extLst>
          </p:cNvPr>
          <p:cNvSpPr>
            <a:spLocks noGrp="1"/>
          </p:cNvSpPr>
          <p:nvPr>
            <p:ph type="ctrTitle" hasCustomPrompt="1"/>
          </p:nvPr>
        </p:nvSpPr>
        <p:spPr>
          <a:xfrm>
            <a:off x="474094" y="1320664"/>
            <a:ext cx="2616926"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12" name="Text Placeholder 2">
            <a:extLst>
              <a:ext uri="{FF2B5EF4-FFF2-40B4-BE49-F238E27FC236}">
                <a16:creationId xmlns:a16="http://schemas.microsoft.com/office/drawing/2014/main" id="{A9C9E047-3B79-01FB-2668-552BA3E030C5}"/>
              </a:ext>
            </a:extLst>
          </p:cNvPr>
          <p:cNvSpPr>
            <a:spLocks noGrp="1"/>
          </p:cNvSpPr>
          <p:nvPr>
            <p:ph type="body" sz="quarter" idx="16" hasCustomPrompt="1"/>
          </p:nvPr>
        </p:nvSpPr>
        <p:spPr>
          <a:xfrm>
            <a:off x="474094" y="1779355"/>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3" name="Text Placeholder 2">
            <a:extLst>
              <a:ext uri="{FF2B5EF4-FFF2-40B4-BE49-F238E27FC236}">
                <a16:creationId xmlns:a16="http://schemas.microsoft.com/office/drawing/2014/main" id="{59B16207-AF3E-950B-D412-7CB2B8BB687D}"/>
              </a:ext>
            </a:extLst>
          </p:cNvPr>
          <p:cNvSpPr>
            <a:spLocks noGrp="1"/>
          </p:cNvSpPr>
          <p:nvPr>
            <p:ph type="body" sz="quarter" idx="30" hasCustomPrompt="1"/>
          </p:nvPr>
        </p:nvSpPr>
        <p:spPr>
          <a:xfrm>
            <a:off x="474094" y="2102265"/>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4" name="Text Placeholder 2">
            <a:extLst>
              <a:ext uri="{FF2B5EF4-FFF2-40B4-BE49-F238E27FC236}">
                <a16:creationId xmlns:a16="http://schemas.microsoft.com/office/drawing/2014/main" id="{39E0DAAB-B12B-D73A-BFD5-E3645B1EFF04}"/>
              </a:ext>
            </a:extLst>
          </p:cNvPr>
          <p:cNvSpPr>
            <a:spLocks noGrp="1"/>
          </p:cNvSpPr>
          <p:nvPr>
            <p:ph type="body" sz="quarter" idx="14" hasCustomPrompt="1"/>
          </p:nvPr>
        </p:nvSpPr>
        <p:spPr>
          <a:xfrm>
            <a:off x="474096" y="323850"/>
            <a:ext cx="2616926" cy="228600"/>
          </a:xfrm>
          <a:prstGeom prst="rect">
            <a:avLst/>
          </a:prstGeom>
        </p:spPr>
        <p:txBody>
          <a:bodyPr lIns="0" tIns="0" rIns="0" bIns="0"/>
          <a:lstStyle>
            <a:lvl1pPr marL="0" indent="0">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21" name="Text Placeholder 2">
            <a:extLst>
              <a:ext uri="{FF2B5EF4-FFF2-40B4-BE49-F238E27FC236}">
                <a16:creationId xmlns:a16="http://schemas.microsoft.com/office/drawing/2014/main" id="{D575CD87-CAFE-A05B-6B97-0E87969006E4}"/>
              </a:ext>
            </a:extLst>
          </p:cNvPr>
          <p:cNvSpPr>
            <a:spLocks noGrp="1"/>
          </p:cNvSpPr>
          <p:nvPr>
            <p:ph type="body" sz="quarter" idx="33" hasCustomPrompt="1"/>
          </p:nvPr>
        </p:nvSpPr>
        <p:spPr>
          <a:xfrm>
            <a:off x="474094" y="3162678"/>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22" name="Text Placeholder 2">
            <a:extLst>
              <a:ext uri="{FF2B5EF4-FFF2-40B4-BE49-F238E27FC236}">
                <a16:creationId xmlns:a16="http://schemas.microsoft.com/office/drawing/2014/main" id="{A9674B6B-6A39-1F78-81F7-17B4220675D4}"/>
              </a:ext>
            </a:extLst>
          </p:cNvPr>
          <p:cNvSpPr>
            <a:spLocks noGrp="1"/>
          </p:cNvSpPr>
          <p:nvPr>
            <p:ph type="body" sz="quarter" idx="34" hasCustomPrompt="1"/>
          </p:nvPr>
        </p:nvSpPr>
        <p:spPr>
          <a:xfrm>
            <a:off x="474094" y="3485589"/>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2384143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Half page image text icons">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4565652" y="323850"/>
            <a:ext cx="4578350" cy="4533900"/>
          </a:xfrm>
          <a:prstGeom prst="rect">
            <a:avLst/>
          </a:prstGeom>
        </p:spPr>
        <p:txBody>
          <a:bodyPr anchor="ctr" anchorCtr="0"/>
          <a:lstStyle>
            <a:lvl1pPr marL="0" indent="0" algn="ctr">
              <a:buNone/>
              <a:defRPr>
                <a:solidFill>
                  <a:schemeClr val="tx1"/>
                </a:solidFill>
              </a:defRPr>
            </a:lvl1pPr>
          </a:lstStyle>
          <a:p>
            <a:endParaRPr lang="en-US"/>
          </a:p>
        </p:txBody>
      </p:sp>
      <p:sp>
        <p:nvSpPr>
          <p:cNvPr id="9" name="Title 1">
            <a:extLst>
              <a:ext uri="{FF2B5EF4-FFF2-40B4-BE49-F238E27FC236}">
                <a16:creationId xmlns:a16="http://schemas.microsoft.com/office/drawing/2014/main" id="{453354D0-16E5-6249-964F-2F9A7EBF7C36}"/>
              </a:ext>
            </a:extLst>
          </p:cNvPr>
          <p:cNvSpPr>
            <a:spLocks noGrp="1"/>
          </p:cNvSpPr>
          <p:nvPr>
            <p:ph type="ctrTitle" hasCustomPrompt="1"/>
          </p:nvPr>
        </p:nvSpPr>
        <p:spPr>
          <a:xfrm>
            <a:off x="1295362" y="1324536"/>
            <a:ext cx="2616926"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13" name="Picture Placeholder 2">
            <a:extLst>
              <a:ext uri="{FF2B5EF4-FFF2-40B4-BE49-F238E27FC236}">
                <a16:creationId xmlns:a16="http://schemas.microsoft.com/office/drawing/2014/main" id="{DB316346-3BC8-EF4A-BBC3-4B56BAC5B9A5}"/>
              </a:ext>
            </a:extLst>
          </p:cNvPr>
          <p:cNvSpPr>
            <a:spLocks noGrp="1"/>
          </p:cNvSpPr>
          <p:nvPr>
            <p:ph type="pic" sz="quarter" idx="24" hasCustomPrompt="1"/>
          </p:nvPr>
        </p:nvSpPr>
        <p:spPr>
          <a:xfrm>
            <a:off x="474095" y="1771651"/>
            <a:ext cx="541906" cy="506453"/>
          </a:xfrm>
          <a:prstGeom prst="rect">
            <a:avLst/>
          </a:prstGeom>
          <a:solidFill>
            <a:schemeClr val="bg2">
              <a:alpha val="0"/>
            </a:schemeClr>
          </a:solid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4" name="Picture Placeholder 2">
            <a:extLst>
              <a:ext uri="{FF2B5EF4-FFF2-40B4-BE49-F238E27FC236}">
                <a16:creationId xmlns:a16="http://schemas.microsoft.com/office/drawing/2014/main" id="{3FD419D2-A5E0-5441-8593-FDCDFEAFC54B}"/>
              </a:ext>
            </a:extLst>
          </p:cNvPr>
          <p:cNvSpPr>
            <a:spLocks noGrp="1"/>
          </p:cNvSpPr>
          <p:nvPr>
            <p:ph type="pic" sz="quarter" idx="25" hasCustomPrompt="1"/>
          </p:nvPr>
        </p:nvSpPr>
        <p:spPr>
          <a:xfrm>
            <a:off x="474095" y="3154974"/>
            <a:ext cx="541906" cy="506453"/>
          </a:xfrm>
          <a:prstGeom prst="rect">
            <a:avLst/>
          </a:prstGeom>
          <a:solidFill>
            <a:schemeClr val="bg2">
              <a:alpha val="0"/>
            </a:schemeClr>
          </a:solid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5" name="Text Placeholder 2">
            <a:extLst>
              <a:ext uri="{FF2B5EF4-FFF2-40B4-BE49-F238E27FC236}">
                <a16:creationId xmlns:a16="http://schemas.microsoft.com/office/drawing/2014/main" id="{B5E5EDE7-AAAF-8C40-8D1E-D24E33A2ADF4}"/>
              </a:ext>
            </a:extLst>
          </p:cNvPr>
          <p:cNvSpPr>
            <a:spLocks noGrp="1"/>
          </p:cNvSpPr>
          <p:nvPr>
            <p:ph type="body" sz="quarter" idx="16" hasCustomPrompt="1"/>
          </p:nvPr>
        </p:nvSpPr>
        <p:spPr>
          <a:xfrm>
            <a:off x="1295362" y="1771651"/>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7" name="Text Placeholder 2">
            <a:extLst>
              <a:ext uri="{FF2B5EF4-FFF2-40B4-BE49-F238E27FC236}">
                <a16:creationId xmlns:a16="http://schemas.microsoft.com/office/drawing/2014/main" id="{458D6C5F-0B29-8A4E-A858-26BECF27D154}"/>
              </a:ext>
            </a:extLst>
          </p:cNvPr>
          <p:cNvSpPr>
            <a:spLocks noGrp="1"/>
          </p:cNvSpPr>
          <p:nvPr>
            <p:ph type="body" sz="quarter" idx="20" hasCustomPrompt="1"/>
          </p:nvPr>
        </p:nvSpPr>
        <p:spPr>
          <a:xfrm>
            <a:off x="1295362" y="3154974"/>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9" name="Text Placeholder 2">
            <a:extLst>
              <a:ext uri="{FF2B5EF4-FFF2-40B4-BE49-F238E27FC236}">
                <a16:creationId xmlns:a16="http://schemas.microsoft.com/office/drawing/2014/main" id="{C414CF6E-DEBF-5A4C-8822-AC1C0D5EE905}"/>
              </a:ext>
            </a:extLst>
          </p:cNvPr>
          <p:cNvSpPr>
            <a:spLocks noGrp="1"/>
          </p:cNvSpPr>
          <p:nvPr>
            <p:ph type="body" sz="quarter" idx="32" hasCustomPrompt="1"/>
          </p:nvPr>
        </p:nvSpPr>
        <p:spPr>
          <a:xfrm>
            <a:off x="1295362" y="3469190"/>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E10C3C35-F284-9842-AF8E-B4C121DB854F}"/>
              </a:ext>
            </a:extLst>
          </p:cNvPr>
          <p:cNvSpPr>
            <a:spLocks noGrp="1"/>
          </p:cNvSpPr>
          <p:nvPr>
            <p:ph type="body" sz="quarter" idx="31" hasCustomPrompt="1"/>
          </p:nvPr>
        </p:nvSpPr>
        <p:spPr>
          <a:xfrm>
            <a:off x="1295362" y="2094561"/>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2" name="Text Placeholder 2">
            <a:extLst>
              <a:ext uri="{FF2B5EF4-FFF2-40B4-BE49-F238E27FC236}">
                <a16:creationId xmlns:a16="http://schemas.microsoft.com/office/drawing/2014/main" id="{530ECFE8-BB22-2C91-22E4-8B647E6289E0}"/>
              </a:ext>
            </a:extLst>
          </p:cNvPr>
          <p:cNvSpPr>
            <a:spLocks noGrp="1"/>
          </p:cNvSpPr>
          <p:nvPr>
            <p:ph type="body" sz="quarter" idx="14" hasCustomPrompt="1"/>
          </p:nvPr>
        </p:nvSpPr>
        <p:spPr>
          <a:xfrm>
            <a:off x="474096" y="323850"/>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2629538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5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5089527" y="323853"/>
            <a:ext cx="3597275" cy="4533899"/>
          </a:xfrm>
          <a:prstGeom prst="rect">
            <a:avLst/>
          </a:prstGeom>
        </p:spPr>
        <p:txBody>
          <a:bodyPr anchor="ctr" anchorCtr="0"/>
          <a:lstStyle>
            <a:lvl1pPr marL="0" indent="0" algn="ctr">
              <a:buNone/>
              <a:defRPr>
                <a:solidFill>
                  <a:schemeClr val="tx1"/>
                </a:solidFill>
              </a:defRPr>
            </a:lvl1pPr>
          </a:lstStyle>
          <a:p>
            <a:endParaRPr lang="en-US"/>
          </a:p>
        </p:txBody>
      </p:sp>
      <p:sp>
        <p:nvSpPr>
          <p:cNvPr id="4" name="Title 1">
            <a:extLst>
              <a:ext uri="{FF2B5EF4-FFF2-40B4-BE49-F238E27FC236}">
                <a16:creationId xmlns:a16="http://schemas.microsoft.com/office/drawing/2014/main" id="{7C0FB4A9-9785-254F-982E-7E82B77BF549}"/>
              </a:ext>
            </a:extLst>
          </p:cNvPr>
          <p:cNvSpPr>
            <a:spLocks noGrp="1"/>
          </p:cNvSpPr>
          <p:nvPr>
            <p:ph type="ctrTitle" hasCustomPrompt="1"/>
          </p:nvPr>
        </p:nvSpPr>
        <p:spPr>
          <a:xfrm>
            <a:off x="477072" y="1657352"/>
            <a:ext cx="4088578" cy="1466721"/>
          </a:xfrm>
          <a:prstGeom prst="rect">
            <a:avLst/>
          </a:prstGeom>
        </p:spPr>
        <p:txBody>
          <a:bodyPr lIns="0" tIns="0" rIns="0" bIns="0" anchor="ctr" anchorCtr="0"/>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7" name="Text Placeholder 2">
            <a:extLst>
              <a:ext uri="{FF2B5EF4-FFF2-40B4-BE49-F238E27FC236}">
                <a16:creationId xmlns:a16="http://schemas.microsoft.com/office/drawing/2014/main" id="{25F9E7A7-281F-24AD-2948-98640334E329}"/>
              </a:ext>
            </a:extLst>
          </p:cNvPr>
          <p:cNvSpPr>
            <a:spLocks noGrp="1"/>
          </p:cNvSpPr>
          <p:nvPr>
            <p:ph type="body" sz="quarter" idx="14" hasCustomPrompt="1"/>
          </p:nvPr>
        </p:nvSpPr>
        <p:spPr>
          <a:xfrm>
            <a:off x="474096" y="323850"/>
            <a:ext cx="2616926" cy="228600"/>
          </a:xfrm>
          <a:prstGeom prst="rect">
            <a:avLst/>
          </a:prstGeom>
        </p:spPr>
        <p:txBody>
          <a:bodyPr lIns="0" tIns="0" rIns="0" bIns="0"/>
          <a:lstStyle>
            <a:lvl1pPr marL="0" indent="0">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1317865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8967244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Map">
    <p:spTree>
      <p:nvGrpSpPr>
        <p:cNvPr id="1" name=""/>
        <p:cNvGrpSpPr/>
        <p:nvPr/>
      </p:nvGrpSpPr>
      <p:grpSpPr>
        <a:xfrm>
          <a:off x="0" y="0"/>
          <a:ext cx="0" cy="0"/>
          <a:chOff x="0" y="0"/>
          <a:chExt cx="0" cy="0"/>
        </a:xfrm>
      </p:grpSpPr>
      <p:sp>
        <p:nvSpPr>
          <p:cNvPr id="239" name="Text Placeholder 2">
            <a:extLst>
              <a:ext uri="{FF2B5EF4-FFF2-40B4-BE49-F238E27FC236}">
                <a16:creationId xmlns:a16="http://schemas.microsoft.com/office/drawing/2014/main" id="{0432F0B5-AA18-A142-8000-0B8E86D9192F}"/>
              </a:ext>
            </a:extLst>
          </p:cNvPr>
          <p:cNvSpPr>
            <a:spLocks noGrp="1"/>
          </p:cNvSpPr>
          <p:nvPr>
            <p:ph type="body" sz="quarter" idx="15" hasCustomPrompt="1"/>
          </p:nvPr>
        </p:nvSpPr>
        <p:spPr>
          <a:xfrm>
            <a:off x="474094" y="3196492"/>
            <a:ext cx="1940860" cy="1394558"/>
          </a:xfrm>
          <a:prstGeom prst="rect">
            <a:avLst/>
          </a:prstGeom>
        </p:spPr>
        <p:txBody>
          <a:bodyPr lIns="0" tIns="0" rIns="0" bIns="0"/>
          <a:lstStyle>
            <a:lvl1pPr marL="0" marR="0" indent="0" algn="l" defTabSz="684207" rtl="0" eaLnBrk="1" fontAlgn="base" latinLnBrk="0" hangingPunct="1">
              <a:lnSpc>
                <a:spcPts val="1100"/>
              </a:lnSpc>
              <a:spcBef>
                <a:spcPts val="0"/>
              </a:spcBef>
              <a:spcAft>
                <a:spcPts val="600"/>
              </a:spcAft>
              <a:buClr>
                <a:schemeClr val="tx2"/>
              </a:buClr>
              <a:buSzPct val="90000"/>
              <a:buFont typeface="Arial" panose="020B0604020202020204" pitchFamily="34" charset="0"/>
              <a:buNone/>
              <a:tabLst/>
              <a:defRPr sz="800" b="0" i="1"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This map is fully editable. Double-click </a:t>
            </a:r>
            <a:br>
              <a:rPr lang="en-GB"/>
            </a:br>
            <a:r>
              <a:rPr lang="en-GB"/>
              <a:t>or ungroup to edit individual countries. </a:t>
            </a:r>
            <a:br>
              <a:rPr lang="en-GB"/>
            </a:br>
            <a:br>
              <a:rPr lang="en-GB"/>
            </a:br>
            <a:r>
              <a:rPr lang="en-GB"/>
              <a:t>Disclaimer: This map is sourced from the current UN map. It represents only the approximate relative location of boundaries and is not authoritative. This is for informational purposes and is not prepared or suitable for legal, engineering or survey purposes.  </a:t>
            </a:r>
          </a:p>
          <a:p>
            <a:pPr lvl="0"/>
            <a:endParaRPr lang="en-GB"/>
          </a:p>
        </p:txBody>
      </p:sp>
      <p:sp>
        <p:nvSpPr>
          <p:cNvPr id="8" name="Text Placeholder 2">
            <a:extLst>
              <a:ext uri="{FF2B5EF4-FFF2-40B4-BE49-F238E27FC236}">
                <a16:creationId xmlns:a16="http://schemas.microsoft.com/office/drawing/2014/main" id="{576862AE-BE49-A3A1-99AF-D0AA4CE6D2B5}"/>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9" name="Text Placeholder 6">
            <a:extLst>
              <a:ext uri="{FF2B5EF4-FFF2-40B4-BE49-F238E27FC236}">
                <a16:creationId xmlns:a16="http://schemas.microsoft.com/office/drawing/2014/main" id="{3713D604-C1AF-0CA2-1F7D-888141F34C5D}"/>
              </a:ext>
            </a:extLst>
          </p:cNvPr>
          <p:cNvSpPr>
            <a:spLocks noGrp="1"/>
          </p:cNvSpPr>
          <p:nvPr>
            <p:ph type="body" sz="quarter" idx="23" hasCustomPrompt="1"/>
          </p:nvPr>
        </p:nvSpPr>
        <p:spPr>
          <a:xfrm>
            <a:off x="469446" y="554722"/>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066501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rg chart 3">
    <p:bg>
      <p:bgPr>
        <a:solidFill>
          <a:schemeClr val="bg2"/>
        </a:solidFill>
        <a:effectLst/>
      </p:bgPr>
    </p:bg>
    <p:spTree>
      <p:nvGrpSpPr>
        <p:cNvPr id="1" name=""/>
        <p:cNvGrpSpPr/>
        <p:nvPr/>
      </p:nvGrpSpPr>
      <p:grpSpPr>
        <a:xfrm>
          <a:off x="0" y="0"/>
          <a:ext cx="0" cy="0"/>
          <a:chOff x="0" y="0"/>
          <a:chExt cx="0" cy="0"/>
        </a:xfrm>
      </p:grpSpPr>
      <p:sp>
        <p:nvSpPr>
          <p:cNvPr id="76" name="Text Placeholder 7">
            <a:extLst>
              <a:ext uri="{FF2B5EF4-FFF2-40B4-BE49-F238E27FC236}">
                <a16:creationId xmlns:a16="http://schemas.microsoft.com/office/drawing/2014/main" id="{E17737D0-FC6B-7145-AB20-DD008328E7AF}"/>
              </a:ext>
            </a:extLst>
          </p:cNvPr>
          <p:cNvSpPr>
            <a:spLocks noGrp="1"/>
          </p:cNvSpPr>
          <p:nvPr>
            <p:ph type="body" sz="quarter" idx="21" hasCustomPrompt="1"/>
          </p:nvPr>
        </p:nvSpPr>
        <p:spPr>
          <a:xfrm>
            <a:off x="474095" y="772179"/>
            <a:ext cx="1888213"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78" name="Picture Placeholder 3">
            <a:extLst>
              <a:ext uri="{FF2B5EF4-FFF2-40B4-BE49-F238E27FC236}">
                <a16:creationId xmlns:a16="http://schemas.microsoft.com/office/drawing/2014/main" id="{A7181BD4-D32F-9345-AF80-E1B50A790230}"/>
              </a:ext>
            </a:extLst>
          </p:cNvPr>
          <p:cNvSpPr>
            <a:spLocks noGrp="1"/>
          </p:cNvSpPr>
          <p:nvPr>
            <p:ph type="pic" sz="quarter" idx="23"/>
          </p:nvPr>
        </p:nvSpPr>
        <p:spPr>
          <a:xfrm>
            <a:off x="533769" y="1109665"/>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79" name="Picture Placeholder 3">
            <a:extLst>
              <a:ext uri="{FF2B5EF4-FFF2-40B4-BE49-F238E27FC236}">
                <a16:creationId xmlns:a16="http://schemas.microsoft.com/office/drawing/2014/main" id="{8B41B35C-4335-694B-BF5C-EFF21B146926}"/>
              </a:ext>
            </a:extLst>
          </p:cNvPr>
          <p:cNvSpPr>
            <a:spLocks noGrp="1"/>
          </p:cNvSpPr>
          <p:nvPr>
            <p:ph type="pic" sz="quarter" idx="24"/>
          </p:nvPr>
        </p:nvSpPr>
        <p:spPr>
          <a:xfrm>
            <a:off x="533769" y="1503241"/>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80" name="Picture Placeholder 3">
            <a:extLst>
              <a:ext uri="{FF2B5EF4-FFF2-40B4-BE49-F238E27FC236}">
                <a16:creationId xmlns:a16="http://schemas.microsoft.com/office/drawing/2014/main" id="{866CFDD6-B03C-D145-9DE2-DE5127549723}"/>
              </a:ext>
            </a:extLst>
          </p:cNvPr>
          <p:cNvSpPr>
            <a:spLocks noGrp="1"/>
          </p:cNvSpPr>
          <p:nvPr>
            <p:ph type="pic" sz="quarter" idx="25"/>
          </p:nvPr>
        </p:nvSpPr>
        <p:spPr>
          <a:xfrm>
            <a:off x="533769" y="1896814"/>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81" name="Picture Placeholder 3">
            <a:extLst>
              <a:ext uri="{FF2B5EF4-FFF2-40B4-BE49-F238E27FC236}">
                <a16:creationId xmlns:a16="http://schemas.microsoft.com/office/drawing/2014/main" id="{7E9D6FF4-058B-8046-ABE9-38E11FFC6001}"/>
              </a:ext>
            </a:extLst>
          </p:cNvPr>
          <p:cNvSpPr>
            <a:spLocks noGrp="1"/>
          </p:cNvSpPr>
          <p:nvPr>
            <p:ph type="pic" sz="quarter" idx="26"/>
          </p:nvPr>
        </p:nvSpPr>
        <p:spPr>
          <a:xfrm>
            <a:off x="533769" y="2290387"/>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82" name="Picture Placeholder 3">
            <a:extLst>
              <a:ext uri="{FF2B5EF4-FFF2-40B4-BE49-F238E27FC236}">
                <a16:creationId xmlns:a16="http://schemas.microsoft.com/office/drawing/2014/main" id="{7D143D2C-F993-FD4D-A334-8C81C2918C4C}"/>
              </a:ext>
            </a:extLst>
          </p:cNvPr>
          <p:cNvSpPr>
            <a:spLocks noGrp="1"/>
          </p:cNvSpPr>
          <p:nvPr>
            <p:ph type="pic" sz="quarter" idx="27"/>
          </p:nvPr>
        </p:nvSpPr>
        <p:spPr>
          <a:xfrm>
            <a:off x="533769" y="2683961"/>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83" name="Picture Placeholder 3">
            <a:extLst>
              <a:ext uri="{FF2B5EF4-FFF2-40B4-BE49-F238E27FC236}">
                <a16:creationId xmlns:a16="http://schemas.microsoft.com/office/drawing/2014/main" id="{989569BD-3B1E-2F43-AD8E-12EEFDBDB542}"/>
              </a:ext>
            </a:extLst>
          </p:cNvPr>
          <p:cNvSpPr>
            <a:spLocks noGrp="1"/>
          </p:cNvSpPr>
          <p:nvPr>
            <p:ph type="pic" sz="quarter" idx="28"/>
          </p:nvPr>
        </p:nvSpPr>
        <p:spPr>
          <a:xfrm>
            <a:off x="533769" y="3077535"/>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84" name="Picture Placeholder 3">
            <a:extLst>
              <a:ext uri="{FF2B5EF4-FFF2-40B4-BE49-F238E27FC236}">
                <a16:creationId xmlns:a16="http://schemas.microsoft.com/office/drawing/2014/main" id="{BEB04B58-EE83-374A-AB3A-FD4D12C64DD5}"/>
              </a:ext>
            </a:extLst>
          </p:cNvPr>
          <p:cNvSpPr>
            <a:spLocks noGrp="1"/>
          </p:cNvSpPr>
          <p:nvPr>
            <p:ph type="pic" sz="quarter" idx="29"/>
          </p:nvPr>
        </p:nvSpPr>
        <p:spPr>
          <a:xfrm>
            <a:off x="533768" y="3471109"/>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85" name="Text Placeholder 7">
            <a:extLst>
              <a:ext uri="{FF2B5EF4-FFF2-40B4-BE49-F238E27FC236}">
                <a16:creationId xmlns:a16="http://schemas.microsoft.com/office/drawing/2014/main" id="{8AAC0B54-C96C-C441-8863-1932E37ACBAD}"/>
              </a:ext>
            </a:extLst>
          </p:cNvPr>
          <p:cNvSpPr>
            <a:spLocks noGrp="1"/>
          </p:cNvSpPr>
          <p:nvPr>
            <p:ph type="body" sz="quarter" idx="30" hasCustomPrompt="1"/>
          </p:nvPr>
        </p:nvSpPr>
        <p:spPr>
          <a:xfrm>
            <a:off x="831090" y="1094110"/>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86" name="Text Placeholder 7">
            <a:extLst>
              <a:ext uri="{FF2B5EF4-FFF2-40B4-BE49-F238E27FC236}">
                <a16:creationId xmlns:a16="http://schemas.microsoft.com/office/drawing/2014/main" id="{0F089C13-C00D-1746-A5D0-6C1948F1A73E}"/>
              </a:ext>
            </a:extLst>
          </p:cNvPr>
          <p:cNvSpPr>
            <a:spLocks noGrp="1"/>
          </p:cNvSpPr>
          <p:nvPr>
            <p:ph type="body" sz="quarter" idx="31" hasCustomPrompt="1"/>
          </p:nvPr>
        </p:nvSpPr>
        <p:spPr>
          <a:xfrm>
            <a:off x="831090" y="1487254"/>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87" name="Text Placeholder 7">
            <a:extLst>
              <a:ext uri="{FF2B5EF4-FFF2-40B4-BE49-F238E27FC236}">
                <a16:creationId xmlns:a16="http://schemas.microsoft.com/office/drawing/2014/main" id="{3AB30254-5518-6C40-BF50-3E9FAE4EDF85}"/>
              </a:ext>
            </a:extLst>
          </p:cNvPr>
          <p:cNvSpPr>
            <a:spLocks noGrp="1"/>
          </p:cNvSpPr>
          <p:nvPr>
            <p:ph type="body" sz="quarter" idx="32" hasCustomPrompt="1"/>
          </p:nvPr>
        </p:nvSpPr>
        <p:spPr>
          <a:xfrm>
            <a:off x="831090" y="1880398"/>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88" name="Text Placeholder 7">
            <a:extLst>
              <a:ext uri="{FF2B5EF4-FFF2-40B4-BE49-F238E27FC236}">
                <a16:creationId xmlns:a16="http://schemas.microsoft.com/office/drawing/2014/main" id="{0811A6CF-DD21-8D4C-9C08-8AF894110913}"/>
              </a:ext>
            </a:extLst>
          </p:cNvPr>
          <p:cNvSpPr>
            <a:spLocks noGrp="1"/>
          </p:cNvSpPr>
          <p:nvPr>
            <p:ph type="body" sz="quarter" idx="33" hasCustomPrompt="1"/>
          </p:nvPr>
        </p:nvSpPr>
        <p:spPr>
          <a:xfrm>
            <a:off x="831090" y="2273542"/>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89" name="Text Placeholder 7">
            <a:extLst>
              <a:ext uri="{FF2B5EF4-FFF2-40B4-BE49-F238E27FC236}">
                <a16:creationId xmlns:a16="http://schemas.microsoft.com/office/drawing/2014/main" id="{D21AD92C-4C78-7443-BE76-29C48973EDB2}"/>
              </a:ext>
            </a:extLst>
          </p:cNvPr>
          <p:cNvSpPr>
            <a:spLocks noGrp="1"/>
          </p:cNvSpPr>
          <p:nvPr>
            <p:ph type="body" sz="quarter" idx="34" hasCustomPrompt="1"/>
          </p:nvPr>
        </p:nvSpPr>
        <p:spPr>
          <a:xfrm>
            <a:off x="831090" y="2666686"/>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0" name="Text Placeholder 7">
            <a:extLst>
              <a:ext uri="{FF2B5EF4-FFF2-40B4-BE49-F238E27FC236}">
                <a16:creationId xmlns:a16="http://schemas.microsoft.com/office/drawing/2014/main" id="{C2B48CD5-A321-6E4E-A37C-2F205EF929FB}"/>
              </a:ext>
            </a:extLst>
          </p:cNvPr>
          <p:cNvSpPr>
            <a:spLocks noGrp="1"/>
          </p:cNvSpPr>
          <p:nvPr>
            <p:ph type="body" sz="quarter" idx="35" hasCustomPrompt="1"/>
          </p:nvPr>
        </p:nvSpPr>
        <p:spPr>
          <a:xfrm>
            <a:off x="831090" y="3059830"/>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1" name="Text Placeholder 7">
            <a:extLst>
              <a:ext uri="{FF2B5EF4-FFF2-40B4-BE49-F238E27FC236}">
                <a16:creationId xmlns:a16="http://schemas.microsoft.com/office/drawing/2014/main" id="{D1F05418-8D4D-C748-A3F2-A4480B3CD983}"/>
              </a:ext>
            </a:extLst>
          </p:cNvPr>
          <p:cNvSpPr>
            <a:spLocks noGrp="1"/>
          </p:cNvSpPr>
          <p:nvPr>
            <p:ph type="body" sz="quarter" idx="36" hasCustomPrompt="1"/>
          </p:nvPr>
        </p:nvSpPr>
        <p:spPr>
          <a:xfrm>
            <a:off x="831090" y="3452974"/>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08" name="Text Placeholder 7">
            <a:extLst>
              <a:ext uri="{FF2B5EF4-FFF2-40B4-BE49-F238E27FC236}">
                <a16:creationId xmlns:a16="http://schemas.microsoft.com/office/drawing/2014/main" id="{F7397E79-89BD-7149-B996-8FADDB83B5EC}"/>
              </a:ext>
            </a:extLst>
          </p:cNvPr>
          <p:cNvSpPr>
            <a:spLocks noGrp="1"/>
          </p:cNvSpPr>
          <p:nvPr>
            <p:ph type="body" sz="quarter" idx="37" hasCustomPrompt="1"/>
          </p:nvPr>
        </p:nvSpPr>
        <p:spPr>
          <a:xfrm>
            <a:off x="6902874" y="772179"/>
            <a:ext cx="1880783"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09" name="Picture Placeholder 3">
            <a:extLst>
              <a:ext uri="{FF2B5EF4-FFF2-40B4-BE49-F238E27FC236}">
                <a16:creationId xmlns:a16="http://schemas.microsoft.com/office/drawing/2014/main" id="{65977F0B-74CE-E44C-93B2-249490598A1B}"/>
              </a:ext>
            </a:extLst>
          </p:cNvPr>
          <p:cNvSpPr>
            <a:spLocks noGrp="1"/>
          </p:cNvSpPr>
          <p:nvPr>
            <p:ph type="pic" sz="quarter" idx="38"/>
          </p:nvPr>
        </p:nvSpPr>
        <p:spPr>
          <a:xfrm>
            <a:off x="6975666" y="1109665"/>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10" name="Picture Placeholder 3">
            <a:extLst>
              <a:ext uri="{FF2B5EF4-FFF2-40B4-BE49-F238E27FC236}">
                <a16:creationId xmlns:a16="http://schemas.microsoft.com/office/drawing/2014/main" id="{219BB1E5-9F99-5143-A2D1-EABF082DCA12}"/>
              </a:ext>
            </a:extLst>
          </p:cNvPr>
          <p:cNvSpPr>
            <a:spLocks noGrp="1"/>
          </p:cNvSpPr>
          <p:nvPr>
            <p:ph type="pic" sz="quarter" idx="39"/>
          </p:nvPr>
        </p:nvSpPr>
        <p:spPr>
          <a:xfrm>
            <a:off x="6975666" y="1503241"/>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11" name="Picture Placeholder 3">
            <a:extLst>
              <a:ext uri="{FF2B5EF4-FFF2-40B4-BE49-F238E27FC236}">
                <a16:creationId xmlns:a16="http://schemas.microsoft.com/office/drawing/2014/main" id="{916A17DF-2388-4B4F-9CF8-7379304305A8}"/>
              </a:ext>
            </a:extLst>
          </p:cNvPr>
          <p:cNvSpPr>
            <a:spLocks noGrp="1"/>
          </p:cNvSpPr>
          <p:nvPr>
            <p:ph type="pic" sz="quarter" idx="40"/>
          </p:nvPr>
        </p:nvSpPr>
        <p:spPr>
          <a:xfrm>
            <a:off x="6975666" y="1896814"/>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12" name="Picture Placeholder 3">
            <a:extLst>
              <a:ext uri="{FF2B5EF4-FFF2-40B4-BE49-F238E27FC236}">
                <a16:creationId xmlns:a16="http://schemas.microsoft.com/office/drawing/2014/main" id="{DC933AF6-FC67-8444-94EE-A70793FE14EC}"/>
              </a:ext>
            </a:extLst>
          </p:cNvPr>
          <p:cNvSpPr>
            <a:spLocks noGrp="1"/>
          </p:cNvSpPr>
          <p:nvPr>
            <p:ph type="pic" sz="quarter" idx="41"/>
          </p:nvPr>
        </p:nvSpPr>
        <p:spPr>
          <a:xfrm>
            <a:off x="6975666" y="2290387"/>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13" name="Picture Placeholder 3">
            <a:extLst>
              <a:ext uri="{FF2B5EF4-FFF2-40B4-BE49-F238E27FC236}">
                <a16:creationId xmlns:a16="http://schemas.microsoft.com/office/drawing/2014/main" id="{CB399D5E-7F31-A24F-A1DE-A37A559BF962}"/>
              </a:ext>
            </a:extLst>
          </p:cNvPr>
          <p:cNvSpPr>
            <a:spLocks noGrp="1"/>
          </p:cNvSpPr>
          <p:nvPr>
            <p:ph type="pic" sz="quarter" idx="42"/>
          </p:nvPr>
        </p:nvSpPr>
        <p:spPr>
          <a:xfrm>
            <a:off x="6975666" y="2683961"/>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14" name="Picture Placeholder 3">
            <a:extLst>
              <a:ext uri="{FF2B5EF4-FFF2-40B4-BE49-F238E27FC236}">
                <a16:creationId xmlns:a16="http://schemas.microsoft.com/office/drawing/2014/main" id="{B965FBBE-9194-2143-8B08-05E031CD6DBF}"/>
              </a:ext>
            </a:extLst>
          </p:cNvPr>
          <p:cNvSpPr>
            <a:spLocks noGrp="1"/>
          </p:cNvSpPr>
          <p:nvPr>
            <p:ph type="pic" sz="quarter" idx="43"/>
          </p:nvPr>
        </p:nvSpPr>
        <p:spPr>
          <a:xfrm>
            <a:off x="6975666" y="3077535"/>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15" name="Picture Placeholder 3">
            <a:extLst>
              <a:ext uri="{FF2B5EF4-FFF2-40B4-BE49-F238E27FC236}">
                <a16:creationId xmlns:a16="http://schemas.microsoft.com/office/drawing/2014/main" id="{49F35041-77CA-1848-B269-74C604CA7E40}"/>
              </a:ext>
            </a:extLst>
          </p:cNvPr>
          <p:cNvSpPr>
            <a:spLocks noGrp="1"/>
          </p:cNvSpPr>
          <p:nvPr>
            <p:ph type="pic" sz="quarter" idx="44"/>
          </p:nvPr>
        </p:nvSpPr>
        <p:spPr>
          <a:xfrm>
            <a:off x="6975665" y="3471109"/>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16" name="Text Placeholder 7">
            <a:extLst>
              <a:ext uri="{FF2B5EF4-FFF2-40B4-BE49-F238E27FC236}">
                <a16:creationId xmlns:a16="http://schemas.microsoft.com/office/drawing/2014/main" id="{7523ABB3-75D2-EB4B-8C6E-3820D8F4D52B}"/>
              </a:ext>
            </a:extLst>
          </p:cNvPr>
          <p:cNvSpPr>
            <a:spLocks noGrp="1"/>
          </p:cNvSpPr>
          <p:nvPr>
            <p:ph type="body" sz="quarter" idx="45" hasCustomPrompt="1"/>
          </p:nvPr>
        </p:nvSpPr>
        <p:spPr>
          <a:xfrm>
            <a:off x="7272987" y="1094110"/>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17" name="Text Placeholder 7">
            <a:extLst>
              <a:ext uri="{FF2B5EF4-FFF2-40B4-BE49-F238E27FC236}">
                <a16:creationId xmlns:a16="http://schemas.microsoft.com/office/drawing/2014/main" id="{31960E30-9C67-F74E-B253-1DE44672EE81}"/>
              </a:ext>
            </a:extLst>
          </p:cNvPr>
          <p:cNvSpPr>
            <a:spLocks noGrp="1"/>
          </p:cNvSpPr>
          <p:nvPr>
            <p:ph type="body" sz="quarter" idx="46" hasCustomPrompt="1"/>
          </p:nvPr>
        </p:nvSpPr>
        <p:spPr>
          <a:xfrm>
            <a:off x="7272987" y="1487254"/>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18" name="Text Placeholder 7">
            <a:extLst>
              <a:ext uri="{FF2B5EF4-FFF2-40B4-BE49-F238E27FC236}">
                <a16:creationId xmlns:a16="http://schemas.microsoft.com/office/drawing/2014/main" id="{D198513C-EECB-854A-B6A3-42BC9E6FB8C4}"/>
              </a:ext>
            </a:extLst>
          </p:cNvPr>
          <p:cNvSpPr>
            <a:spLocks noGrp="1"/>
          </p:cNvSpPr>
          <p:nvPr>
            <p:ph type="body" sz="quarter" idx="47" hasCustomPrompt="1"/>
          </p:nvPr>
        </p:nvSpPr>
        <p:spPr>
          <a:xfrm>
            <a:off x="7272987" y="1880398"/>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19" name="Text Placeholder 7">
            <a:extLst>
              <a:ext uri="{FF2B5EF4-FFF2-40B4-BE49-F238E27FC236}">
                <a16:creationId xmlns:a16="http://schemas.microsoft.com/office/drawing/2014/main" id="{D7710000-DF90-134E-97A1-21653758D218}"/>
              </a:ext>
            </a:extLst>
          </p:cNvPr>
          <p:cNvSpPr>
            <a:spLocks noGrp="1"/>
          </p:cNvSpPr>
          <p:nvPr>
            <p:ph type="body" sz="quarter" idx="48" hasCustomPrompt="1"/>
          </p:nvPr>
        </p:nvSpPr>
        <p:spPr>
          <a:xfrm>
            <a:off x="7272987" y="2273542"/>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20" name="Text Placeholder 7">
            <a:extLst>
              <a:ext uri="{FF2B5EF4-FFF2-40B4-BE49-F238E27FC236}">
                <a16:creationId xmlns:a16="http://schemas.microsoft.com/office/drawing/2014/main" id="{22BB9ACD-30E4-4842-B8B6-F65E21604C23}"/>
              </a:ext>
            </a:extLst>
          </p:cNvPr>
          <p:cNvSpPr>
            <a:spLocks noGrp="1"/>
          </p:cNvSpPr>
          <p:nvPr>
            <p:ph type="body" sz="quarter" idx="49" hasCustomPrompt="1"/>
          </p:nvPr>
        </p:nvSpPr>
        <p:spPr>
          <a:xfrm>
            <a:off x="7272987" y="2666686"/>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21" name="Text Placeholder 7">
            <a:extLst>
              <a:ext uri="{FF2B5EF4-FFF2-40B4-BE49-F238E27FC236}">
                <a16:creationId xmlns:a16="http://schemas.microsoft.com/office/drawing/2014/main" id="{F1A7767C-FCA9-9742-8B5C-0539AFAAB5B0}"/>
              </a:ext>
            </a:extLst>
          </p:cNvPr>
          <p:cNvSpPr>
            <a:spLocks noGrp="1"/>
          </p:cNvSpPr>
          <p:nvPr>
            <p:ph type="body" sz="quarter" idx="50" hasCustomPrompt="1"/>
          </p:nvPr>
        </p:nvSpPr>
        <p:spPr>
          <a:xfrm>
            <a:off x="7272987" y="3059830"/>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22" name="Text Placeholder 7">
            <a:extLst>
              <a:ext uri="{FF2B5EF4-FFF2-40B4-BE49-F238E27FC236}">
                <a16:creationId xmlns:a16="http://schemas.microsoft.com/office/drawing/2014/main" id="{C3DF1340-33D8-624D-A201-67A4FB45E295}"/>
              </a:ext>
            </a:extLst>
          </p:cNvPr>
          <p:cNvSpPr>
            <a:spLocks noGrp="1"/>
          </p:cNvSpPr>
          <p:nvPr>
            <p:ph type="body" sz="quarter" idx="51" hasCustomPrompt="1"/>
          </p:nvPr>
        </p:nvSpPr>
        <p:spPr>
          <a:xfrm>
            <a:off x="7272987" y="3452974"/>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23" name="Text Placeholder 7">
            <a:extLst>
              <a:ext uri="{FF2B5EF4-FFF2-40B4-BE49-F238E27FC236}">
                <a16:creationId xmlns:a16="http://schemas.microsoft.com/office/drawing/2014/main" id="{9A8C8EBC-B967-3441-9C50-E663A1873548}"/>
              </a:ext>
            </a:extLst>
          </p:cNvPr>
          <p:cNvSpPr>
            <a:spLocks noGrp="1"/>
          </p:cNvSpPr>
          <p:nvPr>
            <p:ph type="body" sz="quarter" idx="52" hasCustomPrompt="1"/>
          </p:nvPr>
        </p:nvSpPr>
        <p:spPr>
          <a:xfrm>
            <a:off x="4755576" y="772179"/>
            <a:ext cx="1880783"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24" name="Picture Placeholder 3">
            <a:extLst>
              <a:ext uri="{FF2B5EF4-FFF2-40B4-BE49-F238E27FC236}">
                <a16:creationId xmlns:a16="http://schemas.microsoft.com/office/drawing/2014/main" id="{85D84EFE-A9F0-F949-8B06-B05A3CF9FC86}"/>
              </a:ext>
            </a:extLst>
          </p:cNvPr>
          <p:cNvSpPr>
            <a:spLocks noGrp="1"/>
          </p:cNvSpPr>
          <p:nvPr>
            <p:ph type="pic" sz="quarter" idx="53"/>
          </p:nvPr>
        </p:nvSpPr>
        <p:spPr>
          <a:xfrm>
            <a:off x="4828367" y="1109665"/>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25" name="Picture Placeholder 3">
            <a:extLst>
              <a:ext uri="{FF2B5EF4-FFF2-40B4-BE49-F238E27FC236}">
                <a16:creationId xmlns:a16="http://schemas.microsoft.com/office/drawing/2014/main" id="{8EFF426A-2289-1D42-9B4B-084B41BA8E48}"/>
              </a:ext>
            </a:extLst>
          </p:cNvPr>
          <p:cNvSpPr>
            <a:spLocks noGrp="1"/>
          </p:cNvSpPr>
          <p:nvPr>
            <p:ph type="pic" sz="quarter" idx="54"/>
          </p:nvPr>
        </p:nvSpPr>
        <p:spPr>
          <a:xfrm>
            <a:off x="4828367" y="1503241"/>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26" name="Picture Placeholder 3">
            <a:extLst>
              <a:ext uri="{FF2B5EF4-FFF2-40B4-BE49-F238E27FC236}">
                <a16:creationId xmlns:a16="http://schemas.microsoft.com/office/drawing/2014/main" id="{0A50ED24-F3A8-5A4B-9ABA-EE3E81B5D8D3}"/>
              </a:ext>
            </a:extLst>
          </p:cNvPr>
          <p:cNvSpPr>
            <a:spLocks noGrp="1"/>
          </p:cNvSpPr>
          <p:nvPr>
            <p:ph type="pic" sz="quarter" idx="55"/>
          </p:nvPr>
        </p:nvSpPr>
        <p:spPr>
          <a:xfrm>
            <a:off x="4828367" y="1896814"/>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27" name="Picture Placeholder 3">
            <a:extLst>
              <a:ext uri="{FF2B5EF4-FFF2-40B4-BE49-F238E27FC236}">
                <a16:creationId xmlns:a16="http://schemas.microsoft.com/office/drawing/2014/main" id="{86391241-E295-F04A-8D4F-B3CC3531A58C}"/>
              </a:ext>
            </a:extLst>
          </p:cNvPr>
          <p:cNvSpPr>
            <a:spLocks noGrp="1"/>
          </p:cNvSpPr>
          <p:nvPr>
            <p:ph type="pic" sz="quarter" idx="56"/>
          </p:nvPr>
        </p:nvSpPr>
        <p:spPr>
          <a:xfrm>
            <a:off x="4828367" y="2290387"/>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28" name="Picture Placeholder 3">
            <a:extLst>
              <a:ext uri="{FF2B5EF4-FFF2-40B4-BE49-F238E27FC236}">
                <a16:creationId xmlns:a16="http://schemas.microsoft.com/office/drawing/2014/main" id="{5800B324-271D-A144-994E-8EEC38FAD6E2}"/>
              </a:ext>
            </a:extLst>
          </p:cNvPr>
          <p:cNvSpPr>
            <a:spLocks noGrp="1"/>
          </p:cNvSpPr>
          <p:nvPr>
            <p:ph type="pic" sz="quarter" idx="57"/>
          </p:nvPr>
        </p:nvSpPr>
        <p:spPr>
          <a:xfrm>
            <a:off x="4828367" y="2683961"/>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29" name="Picture Placeholder 3">
            <a:extLst>
              <a:ext uri="{FF2B5EF4-FFF2-40B4-BE49-F238E27FC236}">
                <a16:creationId xmlns:a16="http://schemas.microsoft.com/office/drawing/2014/main" id="{2B710327-3253-2A41-8C63-5C40B8CE1260}"/>
              </a:ext>
            </a:extLst>
          </p:cNvPr>
          <p:cNvSpPr>
            <a:spLocks noGrp="1"/>
          </p:cNvSpPr>
          <p:nvPr>
            <p:ph type="pic" sz="quarter" idx="58"/>
          </p:nvPr>
        </p:nvSpPr>
        <p:spPr>
          <a:xfrm>
            <a:off x="4828367" y="3077535"/>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30" name="Picture Placeholder 3">
            <a:extLst>
              <a:ext uri="{FF2B5EF4-FFF2-40B4-BE49-F238E27FC236}">
                <a16:creationId xmlns:a16="http://schemas.microsoft.com/office/drawing/2014/main" id="{73578B84-B907-EE47-BD2B-152CC5042C2F}"/>
              </a:ext>
            </a:extLst>
          </p:cNvPr>
          <p:cNvSpPr>
            <a:spLocks noGrp="1"/>
          </p:cNvSpPr>
          <p:nvPr>
            <p:ph type="pic" sz="quarter" idx="59"/>
          </p:nvPr>
        </p:nvSpPr>
        <p:spPr>
          <a:xfrm>
            <a:off x="4828365" y="3471109"/>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31" name="Text Placeholder 7">
            <a:extLst>
              <a:ext uri="{FF2B5EF4-FFF2-40B4-BE49-F238E27FC236}">
                <a16:creationId xmlns:a16="http://schemas.microsoft.com/office/drawing/2014/main" id="{B19546DA-147A-E247-8549-A1603BB54EA3}"/>
              </a:ext>
            </a:extLst>
          </p:cNvPr>
          <p:cNvSpPr>
            <a:spLocks noGrp="1"/>
          </p:cNvSpPr>
          <p:nvPr>
            <p:ph type="body" sz="quarter" idx="60" hasCustomPrompt="1"/>
          </p:nvPr>
        </p:nvSpPr>
        <p:spPr>
          <a:xfrm>
            <a:off x="5125689" y="1094110"/>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2" name="Text Placeholder 7">
            <a:extLst>
              <a:ext uri="{FF2B5EF4-FFF2-40B4-BE49-F238E27FC236}">
                <a16:creationId xmlns:a16="http://schemas.microsoft.com/office/drawing/2014/main" id="{18BADDE2-0D41-7F49-94A6-68B4FC423185}"/>
              </a:ext>
            </a:extLst>
          </p:cNvPr>
          <p:cNvSpPr>
            <a:spLocks noGrp="1"/>
          </p:cNvSpPr>
          <p:nvPr>
            <p:ph type="body" sz="quarter" idx="61" hasCustomPrompt="1"/>
          </p:nvPr>
        </p:nvSpPr>
        <p:spPr>
          <a:xfrm>
            <a:off x="5125689" y="1487254"/>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3" name="Text Placeholder 7">
            <a:extLst>
              <a:ext uri="{FF2B5EF4-FFF2-40B4-BE49-F238E27FC236}">
                <a16:creationId xmlns:a16="http://schemas.microsoft.com/office/drawing/2014/main" id="{7E6CE366-201D-8B40-BA7D-4A11C575FF36}"/>
              </a:ext>
            </a:extLst>
          </p:cNvPr>
          <p:cNvSpPr>
            <a:spLocks noGrp="1"/>
          </p:cNvSpPr>
          <p:nvPr>
            <p:ph type="body" sz="quarter" idx="62" hasCustomPrompt="1"/>
          </p:nvPr>
        </p:nvSpPr>
        <p:spPr>
          <a:xfrm>
            <a:off x="5125689" y="1880398"/>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4" name="Text Placeholder 7">
            <a:extLst>
              <a:ext uri="{FF2B5EF4-FFF2-40B4-BE49-F238E27FC236}">
                <a16:creationId xmlns:a16="http://schemas.microsoft.com/office/drawing/2014/main" id="{465604B6-8FCF-4B40-8A9B-0F5C655A7EE7}"/>
              </a:ext>
            </a:extLst>
          </p:cNvPr>
          <p:cNvSpPr>
            <a:spLocks noGrp="1"/>
          </p:cNvSpPr>
          <p:nvPr>
            <p:ph type="body" sz="quarter" idx="63" hasCustomPrompt="1"/>
          </p:nvPr>
        </p:nvSpPr>
        <p:spPr>
          <a:xfrm>
            <a:off x="5125689" y="2273542"/>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5" name="Text Placeholder 7">
            <a:extLst>
              <a:ext uri="{FF2B5EF4-FFF2-40B4-BE49-F238E27FC236}">
                <a16:creationId xmlns:a16="http://schemas.microsoft.com/office/drawing/2014/main" id="{D608FA58-EAB0-4D46-9359-1EB2C7A651E9}"/>
              </a:ext>
            </a:extLst>
          </p:cNvPr>
          <p:cNvSpPr>
            <a:spLocks noGrp="1"/>
          </p:cNvSpPr>
          <p:nvPr>
            <p:ph type="body" sz="quarter" idx="64" hasCustomPrompt="1"/>
          </p:nvPr>
        </p:nvSpPr>
        <p:spPr>
          <a:xfrm>
            <a:off x="5125689" y="2666686"/>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6" name="Text Placeholder 7">
            <a:extLst>
              <a:ext uri="{FF2B5EF4-FFF2-40B4-BE49-F238E27FC236}">
                <a16:creationId xmlns:a16="http://schemas.microsoft.com/office/drawing/2014/main" id="{66A1D58A-319D-484B-B270-C19908CCE522}"/>
              </a:ext>
            </a:extLst>
          </p:cNvPr>
          <p:cNvSpPr>
            <a:spLocks noGrp="1"/>
          </p:cNvSpPr>
          <p:nvPr>
            <p:ph type="body" sz="quarter" idx="65" hasCustomPrompt="1"/>
          </p:nvPr>
        </p:nvSpPr>
        <p:spPr>
          <a:xfrm>
            <a:off x="5125689" y="3059830"/>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7" name="Text Placeholder 7">
            <a:extLst>
              <a:ext uri="{FF2B5EF4-FFF2-40B4-BE49-F238E27FC236}">
                <a16:creationId xmlns:a16="http://schemas.microsoft.com/office/drawing/2014/main" id="{445DAC0C-999B-824E-8AA3-C28ED112E896}"/>
              </a:ext>
            </a:extLst>
          </p:cNvPr>
          <p:cNvSpPr>
            <a:spLocks noGrp="1"/>
          </p:cNvSpPr>
          <p:nvPr>
            <p:ph type="body" sz="quarter" idx="66" hasCustomPrompt="1"/>
          </p:nvPr>
        </p:nvSpPr>
        <p:spPr>
          <a:xfrm>
            <a:off x="5125689" y="3452974"/>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8" name="Text Placeholder 7">
            <a:extLst>
              <a:ext uri="{FF2B5EF4-FFF2-40B4-BE49-F238E27FC236}">
                <a16:creationId xmlns:a16="http://schemas.microsoft.com/office/drawing/2014/main" id="{3EE18008-A4F6-524A-9AF5-F1EA61E66A83}"/>
              </a:ext>
            </a:extLst>
          </p:cNvPr>
          <p:cNvSpPr>
            <a:spLocks noGrp="1"/>
          </p:cNvSpPr>
          <p:nvPr>
            <p:ph type="body" sz="quarter" idx="67" hasCustomPrompt="1"/>
          </p:nvPr>
        </p:nvSpPr>
        <p:spPr>
          <a:xfrm>
            <a:off x="2618551" y="772179"/>
            <a:ext cx="1880783"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9" name="Picture Placeholder 3">
            <a:extLst>
              <a:ext uri="{FF2B5EF4-FFF2-40B4-BE49-F238E27FC236}">
                <a16:creationId xmlns:a16="http://schemas.microsoft.com/office/drawing/2014/main" id="{C606DDCF-1093-3C40-9DA4-C8FA9DDF68A6}"/>
              </a:ext>
            </a:extLst>
          </p:cNvPr>
          <p:cNvSpPr>
            <a:spLocks noGrp="1"/>
          </p:cNvSpPr>
          <p:nvPr>
            <p:ph type="pic" sz="quarter" idx="68"/>
          </p:nvPr>
        </p:nvSpPr>
        <p:spPr>
          <a:xfrm>
            <a:off x="2691342" y="1109665"/>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40" name="Picture Placeholder 3">
            <a:extLst>
              <a:ext uri="{FF2B5EF4-FFF2-40B4-BE49-F238E27FC236}">
                <a16:creationId xmlns:a16="http://schemas.microsoft.com/office/drawing/2014/main" id="{7D435CA4-D726-254B-8C0D-14AABA90391A}"/>
              </a:ext>
            </a:extLst>
          </p:cNvPr>
          <p:cNvSpPr>
            <a:spLocks noGrp="1"/>
          </p:cNvSpPr>
          <p:nvPr>
            <p:ph type="pic" sz="quarter" idx="69"/>
          </p:nvPr>
        </p:nvSpPr>
        <p:spPr>
          <a:xfrm>
            <a:off x="2691342" y="1503241"/>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41" name="Picture Placeholder 3">
            <a:extLst>
              <a:ext uri="{FF2B5EF4-FFF2-40B4-BE49-F238E27FC236}">
                <a16:creationId xmlns:a16="http://schemas.microsoft.com/office/drawing/2014/main" id="{0BD6C709-0DC1-2C44-B6B5-6FF36E6A3BE5}"/>
              </a:ext>
            </a:extLst>
          </p:cNvPr>
          <p:cNvSpPr>
            <a:spLocks noGrp="1"/>
          </p:cNvSpPr>
          <p:nvPr>
            <p:ph type="pic" sz="quarter" idx="70"/>
          </p:nvPr>
        </p:nvSpPr>
        <p:spPr>
          <a:xfrm>
            <a:off x="2691342" y="1896814"/>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42" name="Picture Placeholder 3">
            <a:extLst>
              <a:ext uri="{FF2B5EF4-FFF2-40B4-BE49-F238E27FC236}">
                <a16:creationId xmlns:a16="http://schemas.microsoft.com/office/drawing/2014/main" id="{DC8D87A0-3C79-C546-A435-B78B1F5D3A4F}"/>
              </a:ext>
            </a:extLst>
          </p:cNvPr>
          <p:cNvSpPr>
            <a:spLocks noGrp="1"/>
          </p:cNvSpPr>
          <p:nvPr>
            <p:ph type="pic" sz="quarter" idx="71"/>
          </p:nvPr>
        </p:nvSpPr>
        <p:spPr>
          <a:xfrm>
            <a:off x="2691342" y="2290387"/>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43" name="Picture Placeholder 3">
            <a:extLst>
              <a:ext uri="{FF2B5EF4-FFF2-40B4-BE49-F238E27FC236}">
                <a16:creationId xmlns:a16="http://schemas.microsoft.com/office/drawing/2014/main" id="{A02C95F8-AB0D-6943-BE11-975298CD5587}"/>
              </a:ext>
            </a:extLst>
          </p:cNvPr>
          <p:cNvSpPr>
            <a:spLocks noGrp="1"/>
          </p:cNvSpPr>
          <p:nvPr>
            <p:ph type="pic" sz="quarter" idx="72"/>
          </p:nvPr>
        </p:nvSpPr>
        <p:spPr>
          <a:xfrm>
            <a:off x="2691342" y="2683961"/>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44" name="Picture Placeholder 3">
            <a:extLst>
              <a:ext uri="{FF2B5EF4-FFF2-40B4-BE49-F238E27FC236}">
                <a16:creationId xmlns:a16="http://schemas.microsoft.com/office/drawing/2014/main" id="{7F865E1B-0FE7-0D46-BDD2-A9C595992E87}"/>
              </a:ext>
            </a:extLst>
          </p:cNvPr>
          <p:cNvSpPr>
            <a:spLocks noGrp="1"/>
          </p:cNvSpPr>
          <p:nvPr>
            <p:ph type="pic" sz="quarter" idx="73"/>
          </p:nvPr>
        </p:nvSpPr>
        <p:spPr>
          <a:xfrm>
            <a:off x="2691342" y="3077535"/>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45" name="Picture Placeholder 3">
            <a:extLst>
              <a:ext uri="{FF2B5EF4-FFF2-40B4-BE49-F238E27FC236}">
                <a16:creationId xmlns:a16="http://schemas.microsoft.com/office/drawing/2014/main" id="{445B5578-E099-1041-967A-4DC54DB24B51}"/>
              </a:ext>
            </a:extLst>
          </p:cNvPr>
          <p:cNvSpPr>
            <a:spLocks noGrp="1"/>
          </p:cNvSpPr>
          <p:nvPr>
            <p:ph type="pic" sz="quarter" idx="74"/>
          </p:nvPr>
        </p:nvSpPr>
        <p:spPr>
          <a:xfrm>
            <a:off x="2691341" y="3471109"/>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46" name="Text Placeholder 7">
            <a:extLst>
              <a:ext uri="{FF2B5EF4-FFF2-40B4-BE49-F238E27FC236}">
                <a16:creationId xmlns:a16="http://schemas.microsoft.com/office/drawing/2014/main" id="{211687FD-DB71-0342-A587-F03CA82E1912}"/>
              </a:ext>
            </a:extLst>
          </p:cNvPr>
          <p:cNvSpPr>
            <a:spLocks noGrp="1"/>
          </p:cNvSpPr>
          <p:nvPr>
            <p:ph type="body" sz="quarter" idx="75" hasCustomPrompt="1"/>
          </p:nvPr>
        </p:nvSpPr>
        <p:spPr>
          <a:xfrm>
            <a:off x="2988663" y="1094110"/>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47" name="Text Placeholder 7">
            <a:extLst>
              <a:ext uri="{FF2B5EF4-FFF2-40B4-BE49-F238E27FC236}">
                <a16:creationId xmlns:a16="http://schemas.microsoft.com/office/drawing/2014/main" id="{C6266F2D-D76E-4B44-93DD-A34796AC023B}"/>
              </a:ext>
            </a:extLst>
          </p:cNvPr>
          <p:cNvSpPr>
            <a:spLocks noGrp="1"/>
          </p:cNvSpPr>
          <p:nvPr>
            <p:ph type="body" sz="quarter" idx="76" hasCustomPrompt="1"/>
          </p:nvPr>
        </p:nvSpPr>
        <p:spPr>
          <a:xfrm>
            <a:off x="2988663" y="1487254"/>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48" name="Text Placeholder 7">
            <a:extLst>
              <a:ext uri="{FF2B5EF4-FFF2-40B4-BE49-F238E27FC236}">
                <a16:creationId xmlns:a16="http://schemas.microsoft.com/office/drawing/2014/main" id="{EED47149-409B-B14D-8718-6D51AE3D3AB5}"/>
              </a:ext>
            </a:extLst>
          </p:cNvPr>
          <p:cNvSpPr>
            <a:spLocks noGrp="1"/>
          </p:cNvSpPr>
          <p:nvPr>
            <p:ph type="body" sz="quarter" idx="77" hasCustomPrompt="1"/>
          </p:nvPr>
        </p:nvSpPr>
        <p:spPr>
          <a:xfrm>
            <a:off x="2988663" y="1880398"/>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49" name="Text Placeholder 7">
            <a:extLst>
              <a:ext uri="{FF2B5EF4-FFF2-40B4-BE49-F238E27FC236}">
                <a16:creationId xmlns:a16="http://schemas.microsoft.com/office/drawing/2014/main" id="{4E84D3C7-B3A4-CC48-9855-4938E4E118AD}"/>
              </a:ext>
            </a:extLst>
          </p:cNvPr>
          <p:cNvSpPr>
            <a:spLocks noGrp="1"/>
          </p:cNvSpPr>
          <p:nvPr>
            <p:ph type="body" sz="quarter" idx="78" hasCustomPrompt="1"/>
          </p:nvPr>
        </p:nvSpPr>
        <p:spPr>
          <a:xfrm>
            <a:off x="2988663" y="2273542"/>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50" name="Text Placeholder 7">
            <a:extLst>
              <a:ext uri="{FF2B5EF4-FFF2-40B4-BE49-F238E27FC236}">
                <a16:creationId xmlns:a16="http://schemas.microsoft.com/office/drawing/2014/main" id="{DC0C48EA-7A34-944B-8132-DF37F09318AE}"/>
              </a:ext>
            </a:extLst>
          </p:cNvPr>
          <p:cNvSpPr>
            <a:spLocks noGrp="1"/>
          </p:cNvSpPr>
          <p:nvPr>
            <p:ph type="body" sz="quarter" idx="79" hasCustomPrompt="1"/>
          </p:nvPr>
        </p:nvSpPr>
        <p:spPr>
          <a:xfrm>
            <a:off x="2988663" y="2666686"/>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51" name="Text Placeholder 7">
            <a:extLst>
              <a:ext uri="{FF2B5EF4-FFF2-40B4-BE49-F238E27FC236}">
                <a16:creationId xmlns:a16="http://schemas.microsoft.com/office/drawing/2014/main" id="{7ACADDD2-9A10-6942-8259-473273FBB069}"/>
              </a:ext>
            </a:extLst>
          </p:cNvPr>
          <p:cNvSpPr>
            <a:spLocks noGrp="1"/>
          </p:cNvSpPr>
          <p:nvPr>
            <p:ph type="body" sz="quarter" idx="80" hasCustomPrompt="1"/>
          </p:nvPr>
        </p:nvSpPr>
        <p:spPr>
          <a:xfrm>
            <a:off x="2988663" y="3059830"/>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52" name="Text Placeholder 7">
            <a:extLst>
              <a:ext uri="{FF2B5EF4-FFF2-40B4-BE49-F238E27FC236}">
                <a16:creationId xmlns:a16="http://schemas.microsoft.com/office/drawing/2014/main" id="{B7475A50-9DE6-6F44-B7FA-C3C7928FF283}"/>
              </a:ext>
            </a:extLst>
          </p:cNvPr>
          <p:cNvSpPr>
            <a:spLocks noGrp="1"/>
          </p:cNvSpPr>
          <p:nvPr>
            <p:ph type="body" sz="quarter" idx="81" hasCustomPrompt="1"/>
          </p:nvPr>
        </p:nvSpPr>
        <p:spPr>
          <a:xfrm>
            <a:off x="2988663" y="3452974"/>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64" name="Picture Placeholder 3">
            <a:extLst>
              <a:ext uri="{FF2B5EF4-FFF2-40B4-BE49-F238E27FC236}">
                <a16:creationId xmlns:a16="http://schemas.microsoft.com/office/drawing/2014/main" id="{12FBBD29-DE96-1B40-80B4-0F0231B1AC5D}"/>
              </a:ext>
            </a:extLst>
          </p:cNvPr>
          <p:cNvSpPr>
            <a:spLocks noGrp="1"/>
          </p:cNvSpPr>
          <p:nvPr>
            <p:ph type="pic" sz="quarter" idx="82"/>
          </p:nvPr>
        </p:nvSpPr>
        <p:spPr>
          <a:xfrm>
            <a:off x="533768" y="3864684"/>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65" name="Text Placeholder 7">
            <a:extLst>
              <a:ext uri="{FF2B5EF4-FFF2-40B4-BE49-F238E27FC236}">
                <a16:creationId xmlns:a16="http://schemas.microsoft.com/office/drawing/2014/main" id="{39F508A9-3E93-DC43-B332-68A35B7D24FA}"/>
              </a:ext>
            </a:extLst>
          </p:cNvPr>
          <p:cNvSpPr>
            <a:spLocks noGrp="1"/>
          </p:cNvSpPr>
          <p:nvPr>
            <p:ph type="body" sz="quarter" idx="83" hasCustomPrompt="1"/>
          </p:nvPr>
        </p:nvSpPr>
        <p:spPr>
          <a:xfrm>
            <a:off x="831090" y="3846118"/>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66" name="Picture Placeholder 3">
            <a:extLst>
              <a:ext uri="{FF2B5EF4-FFF2-40B4-BE49-F238E27FC236}">
                <a16:creationId xmlns:a16="http://schemas.microsoft.com/office/drawing/2014/main" id="{6840C14B-D589-C94B-B8F9-28CFE94FABCE}"/>
              </a:ext>
            </a:extLst>
          </p:cNvPr>
          <p:cNvSpPr>
            <a:spLocks noGrp="1"/>
          </p:cNvSpPr>
          <p:nvPr>
            <p:ph type="pic" sz="quarter" idx="84"/>
          </p:nvPr>
        </p:nvSpPr>
        <p:spPr>
          <a:xfrm>
            <a:off x="6975665" y="3864684"/>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67" name="Text Placeholder 7">
            <a:extLst>
              <a:ext uri="{FF2B5EF4-FFF2-40B4-BE49-F238E27FC236}">
                <a16:creationId xmlns:a16="http://schemas.microsoft.com/office/drawing/2014/main" id="{6F63A7A9-9CFA-0F4D-8695-447FE1CB25B8}"/>
              </a:ext>
            </a:extLst>
          </p:cNvPr>
          <p:cNvSpPr>
            <a:spLocks noGrp="1"/>
          </p:cNvSpPr>
          <p:nvPr>
            <p:ph type="body" sz="quarter" idx="85" hasCustomPrompt="1"/>
          </p:nvPr>
        </p:nvSpPr>
        <p:spPr>
          <a:xfrm>
            <a:off x="7272987" y="3846118"/>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68" name="Picture Placeholder 3">
            <a:extLst>
              <a:ext uri="{FF2B5EF4-FFF2-40B4-BE49-F238E27FC236}">
                <a16:creationId xmlns:a16="http://schemas.microsoft.com/office/drawing/2014/main" id="{39551C59-03A2-B642-967F-11FFE636352F}"/>
              </a:ext>
            </a:extLst>
          </p:cNvPr>
          <p:cNvSpPr>
            <a:spLocks noGrp="1"/>
          </p:cNvSpPr>
          <p:nvPr>
            <p:ph type="pic" sz="quarter" idx="86"/>
          </p:nvPr>
        </p:nvSpPr>
        <p:spPr>
          <a:xfrm>
            <a:off x="4828365" y="3864684"/>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69" name="Text Placeholder 7">
            <a:extLst>
              <a:ext uri="{FF2B5EF4-FFF2-40B4-BE49-F238E27FC236}">
                <a16:creationId xmlns:a16="http://schemas.microsoft.com/office/drawing/2014/main" id="{C02837D7-FC31-B34E-9191-971D6AEF1BA0}"/>
              </a:ext>
            </a:extLst>
          </p:cNvPr>
          <p:cNvSpPr>
            <a:spLocks noGrp="1"/>
          </p:cNvSpPr>
          <p:nvPr>
            <p:ph type="body" sz="quarter" idx="87" hasCustomPrompt="1"/>
          </p:nvPr>
        </p:nvSpPr>
        <p:spPr>
          <a:xfrm>
            <a:off x="5125689" y="3846118"/>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70" name="Picture Placeholder 3">
            <a:extLst>
              <a:ext uri="{FF2B5EF4-FFF2-40B4-BE49-F238E27FC236}">
                <a16:creationId xmlns:a16="http://schemas.microsoft.com/office/drawing/2014/main" id="{0A9A16C4-5950-FE46-8970-C4FE824F08F2}"/>
              </a:ext>
            </a:extLst>
          </p:cNvPr>
          <p:cNvSpPr>
            <a:spLocks noGrp="1"/>
          </p:cNvSpPr>
          <p:nvPr>
            <p:ph type="pic" sz="quarter" idx="88"/>
          </p:nvPr>
        </p:nvSpPr>
        <p:spPr>
          <a:xfrm>
            <a:off x="2691341" y="3864684"/>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71" name="Text Placeholder 7">
            <a:extLst>
              <a:ext uri="{FF2B5EF4-FFF2-40B4-BE49-F238E27FC236}">
                <a16:creationId xmlns:a16="http://schemas.microsoft.com/office/drawing/2014/main" id="{F0A4E703-0CB6-8D41-8B11-CDC79E494EEE}"/>
              </a:ext>
            </a:extLst>
          </p:cNvPr>
          <p:cNvSpPr>
            <a:spLocks noGrp="1"/>
          </p:cNvSpPr>
          <p:nvPr>
            <p:ph type="body" sz="quarter" idx="89" hasCustomPrompt="1"/>
          </p:nvPr>
        </p:nvSpPr>
        <p:spPr>
          <a:xfrm>
            <a:off x="2988663" y="3846118"/>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5" name="Picture Placeholder 3">
            <a:extLst>
              <a:ext uri="{FF2B5EF4-FFF2-40B4-BE49-F238E27FC236}">
                <a16:creationId xmlns:a16="http://schemas.microsoft.com/office/drawing/2014/main" id="{1DCBBC5A-83E1-534A-A729-2AAE15A559D1}"/>
              </a:ext>
            </a:extLst>
          </p:cNvPr>
          <p:cNvSpPr>
            <a:spLocks noGrp="1"/>
          </p:cNvSpPr>
          <p:nvPr>
            <p:ph type="pic" sz="quarter" idx="90"/>
          </p:nvPr>
        </p:nvSpPr>
        <p:spPr>
          <a:xfrm>
            <a:off x="533768" y="4258258"/>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96" name="Text Placeholder 7">
            <a:extLst>
              <a:ext uri="{FF2B5EF4-FFF2-40B4-BE49-F238E27FC236}">
                <a16:creationId xmlns:a16="http://schemas.microsoft.com/office/drawing/2014/main" id="{D7A1E629-C759-8A43-BBEE-5E84A4D978CA}"/>
              </a:ext>
            </a:extLst>
          </p:cNvPr>
          <p:cNvSpPr>
            <a:spLocks noGrp="1"/>
          </p:cNvSpPr>
          <p:nvPr>
            <p:ph type="body" sz="quarter" idx="91" hasCustomPrompt="1"/>
          </p:nvPr>
        </p:nvSpPr>
        <p:spPr>
          <a:xfrm>
            <a:off x="831090" y="4239263"/>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7" name="Picture Placeholder 3">
            <a:extLst>
              <a:ext uri="{FF2B5EF4-FFF2-40B4-BE49-F238E27FC236}">
                <a16:creationId xmlns:a16="http://schemas.microsoft.com/office/drawing/2014/main" id="{32560AF2-6EDC-E545-AC85-CD3E6C2E8432}"/>
              </a:ext>
            </a:extLst>
          </p:cNvPr>
          <p:cNvSpPr>
            <a:spLocks noGrp="1"/>
          </p:cNvSpPr>
          <p:nvPr>
            <p:ph type="pic" sz="quarter" idx="92"/>
          </p:nvPr>
        </p:nvSpPr>
        <p:spPr>
          <a:xfrm>
            <a:off x="6975665" y="4258258"/>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98" name="Text Placeholder 7">
            <a:extLst>
              <a:ext uri="{FF2B5EF4-FFF2-40B4-BE49-F238E27FC236}">
                <a16:creationId xmlns:a16="http://schemas.microsoft.com/office/drawing/2014/main" id="{0BF57D0D-FFC1-8745-91E3-01339FD39DB6}"/>
              </a:ext>
            </a:extLst>
          </p:cNvPr>
          <p:cNvSpPr>
            <a:spLocks noGrp="1"/>
          </p:cNvSpPr>
          <p:nvPr>
            <p:ph type="body" sz="quarter" idx="93" hasCustomPrompt="1"/>
          </p:nvPr>
        </p:nvSpPr>
        <p:spPr>
          <a:xfrm>
            <a:off x="7272987" y="4239263"/>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9" name="Picture Placeholder 3">
            <a:extLst>
              <a:ext uri="{FF2B5EF4-FFF2-40B4-BE49-F238E27FC236}">
                <a16:creationId xmlns:a16="http://schemas.microsoft.com/office/drawing/2014/main" id="{98DE4193-D11C-344E-B5AB-974997CACEED}"/>
              </a:ext>
            </a:extLst>
          </p:cNvPr>
          <p:cNvSpPr>
            <a:spLocks noGrp="1"/>
          </p:cNvSpPr>
          <p:nvPr>
            <p:ph type="pic" sz="quarter" idx="94"/>
          </p:nvPr>
        </p:nvSpPr>
        <p:spPr>
          <a:xfrm>
            <a:off x="4828365" y="4258258"/>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00" name="Text Placeholder 7">
            <a:extLst>
              <a:ext uri="{FF2B5EF4-FFF2-40B4-BE49-F238E27FC236}">
                <a16:creationId xmlns:a16="http://schemas.microsoft.com/office/drawing/2014/main" id="{3765874A-1593-9045-B59A-2202C9F499A1}"/>
              </a:ext>
            </a:extLst>
          </p:cNvPr>
          <p:cNvSpPr>
            <a:spLocks noGrp="1"/>
          </p:cNvSpPr>
          <p:nvPr>
            <p:ph type="body" sz="quarter" idx="95" hasCustomPrompt="1"/>
          </p:nvPr>
        </p:nvSpPr>
        <p:spPr>
          <a:xfrm>
            <a:off x="5125689" y="4239263"/>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01" name="Picture Placeholder 3">
            <a:extLst>
              <a:ext uri="{FF2B5EF4-FFF2-40B4-BE49-F238E27FC236}">
                <a16:creationId xmlns:a16="http://schemas.microsoft.com/office/drawing/2014/main" id="{9EAEB5CC-1475-8842-A12E-5F1190B1EACB}"/>
              </a:ext>
            </a:extLst>
          </p:cNvPr>
          <p:cNvSpPr>
            <a:spLocks noGrp="1"/>
          </p:cNvSpPr>
          <p:nvPr>
            <p:ph type="pic" sz="quarter" idx="96"/>
          </p:nvPr>
        </p:nvSpPr>
        <p:spPr>
          <a:xfrm>
            <a:off x="2691341" y="4258258"/>
            <a:ext cx="297322" cy="297320"/>
          </a:xfrm>
          <a:prstGeom prst="ellipse">
            <a:avLst/>
          </a:prstGeom>
          <a:ln>
            <a:noFill/>
          </a:ln>
        </p:spPr>
        <p:txBody>
          <a:bodyPr anchor="ctr" anchorCtr="0"/>
          <a:lstStyle>
            <a:lvl1pPr marL="0" indent="0" algn="ctr">
              <a:buNone/>
              <a:defRPr sz="200">
                <a:solidFill>
                  <a:schemeClr val="tx1"/>
                </a:solidFill>
              </a:defRPr>
            </a:lvl1pPr>
          </a:lstStyle>
          <a:p>
            <a:endParaRPr lang="en-US"/>
          </a:p>
        </p:txBody>
      </p:sp>
      <p:sp>
        <p:nvSpPr>
          <p:cNvPr id="102" name="Text Placeholder 7">
            <a:extLst>
              <a:ext uri="{FF2B5EF4-FFF2-40B4-BE49-F238E27FC236}">
                <a16:creationId xmlns:a16="http://schemas.microsoft.com/office/drawing/2014/main" id="{6203C484-A713-F14B-94DA-4C6D5A4958CC}"/>
              </a:ext>
            </a:extLst>
          </p:cNvPr>
          <p:cNvSpPr>
            <a:spLocks noGrp="1"/>
          </p:cNvSpPr>
          <p:nvPr>
            <p:ph type="body" sz="quarter" idx="97" hasCustomPrompt="1"/>
          </p:nvPr>
        </p:nvSpPr>
        <p:spPr>
          <a:xfrm>
            <a:off x="2988663" y="4239263"/>
            <a:ext cx="1521574" cy="327282"/>
          </a:xfrm>
          <a:prstGeom prst="rect">
            <a:avLst/>
          </a:prstGeom>
        </p:spPr>
        <p:txBody>
          <a:bodyPr anchor="ctr"/>
          <a:lstStyle>
            <a:lvl1pPr marL="0" indent="0">
              <a:lnSpc>
                <a:spcPct val="100000"/>
              </a:lnSpc>
              <a:spcBef>
                <a:spcPts val="0"/>
              </a:spcBef>
              <a:buNone/>
              <a:defRPr sz="700"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4" name="Text Placeholder 6">
            <a:extLst>
              <a:ext uri="{FF2B5EF4-FFF2-40B4-BE49-F238E27FC236}">
                <a16:creationId xmlns:a16="http://schemas.microsoft.com/office/drawing/2014/main" id="{125F027B-F432-97D0-4000-2DD17AFB9473}"/>
              </a:ext>
            </a:extLst>
          </p:cNvPr>
          <p:cNvSpPr>
            <a:spLocks noGrp="1"/>
          </p:cNvSpPr>
          <p:nvPr>
            <p:ph type="body" sz="quarter" idx="98" hasCustomPrompt="1"/>
          </p:nvPr>
        </p:nvSpPr>
        <p:spPr>
          <a:xfrm>
            <a:off x="469446" y="337509"/>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99759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hoto grid 1">
    <p:bg>
      <p:bgPr>
        <a:solidFill>
          <a:schemeClr val="bg2"/>
        </a:solidFill>
        <a:effectLst/>
      </p:bgPr>
    </p:bg>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533400" y="1238106"/>
            <a:ext cx="1371600" cy="1371600"/>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3" name="Picture Placeholder 3"/>
          <p:cNvSpPr>
            <a:spLocks noGrp="1"/>
          </p:cNvSpPr>
          <p:nvPr>
            <p:ph type="pic" sz="quarter" idx="11"/>
          </p:nvPr>
        </p:nvSpPr>
        <p:spPr>
          <a:xfrm>
            <a:off x="533400" y="2959533"/>
            <a:ext cx="1371600" cy="1371600"/>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4" name="Picture Placeholder 3"/>
          <p:cNvSpPr>
            <a:spLocks noGrp="1"/>
          </p:cNvSpPr>
          <p:nvPr>
            <p:ph type="pic" sz="quarter" idx="12"/>
          </p:nvPr>
        </p:nvSpPr>
        <p:spPr>
          <a:xfrm>
            <a:off x="4565650" y="1238106"/>
            <a:ext cx="1371600" cy="1371600"/>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5" name="Picture Placeholder 3"/>
          <p:cNvSpPr>
            <a:spLocks noGrp="1"/>
          </p:cNvSpPr>
          <p:nvPr>
            <p:ph type="pic" sz="quarter" idx="13"/>
          </p:nvPr>
        </p:nvSpPr>
        <p:spPr>
          <a:xfrm>
            <a:off x="4565650" y="2959533"/>
            <a:ext cx="1371600" cy="1371600"/>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8" name="Text Placeholder 7"/>
          <p:cNvSpPr>
            <a:spLocks noGrp="1"/>
          </p:cNvSpPr>
          <p:nvPr>
            <p:ph type="body" sz="quarter" idx="14" hasCustomPrompt="1"/>
          </p:nvPr>
        </p:nvSpPr>
        <p:spPr>
          <a:xfrm>
            <a:off x="2031428" y="1619107"/>
            <a:ext cx="2247901" cy="304801"/>
          </a:xfrm>
          <a:prstGeom prst="rect">
            <a:avLst/>
          </a:prstGeom>
        </p:spPr>
        <p:txBody>
          <a:bodyPr/>
          <a:lstStyle>
            <a:lvl1pPr marL="0" indent="0">
              <a:buNone/>
              <a:defRPr sz="1800" b="0" i="0">
                <a:solidFill>
                  <a:schemeClr val="tx1"/>
                </a:solidFill>
                <a:latin typeface="CiscoSansTT ExtraLight" panose="020B0303020201020303" pitchFamily="34" charset="0"/>
                <a:cs typeface="CiscoSansTT ExtraLight" panose="020B0303020201020303" pitchFamily="34" charset="0"/>
              </a:defRPr>
            </a:lvl1pPr>
          </a:lstStyle>
          <a:p>
            <a:pPr lvl="0"/>
            <a:r>
              <a:rPr lang="en-US"/>
              <a:t>Place title here</a:t>
            </a:r>
          </a:p>
        </p:txBody>
      </p:sp>
      <p:sp>
        <p:nvSpPr>
          <p:cNvPr id="9" name="Text Placeholder 7"/>
          <p:cNvSpPr>
            <a:spLocks noGrp="1"/>
          </p:cNvSpPr>
          <p:nvPr>
            <p:ph type="body" sz="quarter" idx="15" hasCustomPrompt="1"/>
          </p:nvPr>
        </p:nvSpPr>
        <p:spPr>
          <a:xfrm>
            <a:off x="2031428" y="1923908"/>
            <a:ext cx="2247901" cy="304801"/>
          </a:xfrm>
          <a:prstGeom prst="rect">
            <a:avLst/>
          </a:prstGeom>
        </p:spPr>
        <p:txBody>
          <a:bodyPr/>
          <a:lstStyle>
            <a:lvl1pPr marL="0" indent="0">
              <a:buNone/>
              <a:defRPr sz="975" baseline="0">
                <a:solidFill>
                  <a:schemeClr val="tx1"/>
                </a:solidFill>
              </a:defRPr>
            </a:lvl1pPr>
          </a:lstStyle>
          <a:p>
            <a:pPr lvl="0"/>
            <a:r>
              <a:rPr lang="en-US"/>
              <a:t>Place text here</a:t>
            </a:r>
          </a:p>
        </p:txBody>
      </p:sp>
      <p:sp>
        <p:nvSpPr>
          <p:cNvPr id="10" name="Text Placeholder 7"/>
          <p:cNvSpPr>
            <a:spLocks noGrp="1"/>
          </p:cNvSpPr>
          <p:nvPr>
            <p:ph type="body" sz="quarter" idx="16" hasCustomPrompt="1"/>
          </p:nvPr>
        </p:nvSpPr>
        <p:spPr>
          <a:xfrm>
            <a:off x="2031428" y="3368677"/>
            <a:ext cx="2247901" cy="304801"/>
          </a:xfrm>
          <a:prstGeom prst="rect">
            <a:avLst/>
          </a:prstGeom>
        </p:spPr>
        <p:txBody>
          <a:bodyPr/>
          <a:lstStyle>
            <a:lvl1pPr marL="0" indent="0">
              <a:buNone/>
              <a:defRPr sz="1800" b="0" i="0">
                <a:solidFill>
                  <a:schemeClr val="tx1"/>
                </a:solidFill>
                <a:latin typeface="CiscoSansTT ExtraLight" panose="020B0303020201020303" pitchFamily="34" charset="0"/>
                <a:cs typeface="CiscoSansTT ExtraLight" panose="020B0303020201020303" pitchFamily="34" charset="0"/>
              </a:defRPr>
            </a:lvl1pPr>
          </a:lstStyle>
          <a:p>
            <a:pPr lvl="0"/>
            <a:r>
              <a:rPr lang="en-US"/>
              <a:t>Place title here</a:t>
            </a:r>
          </a:p>
        </p:txBody>
      </p:sp>
      <p:sp>
        <p:nvSpPr>
          <p:cNvPr id="11" name="Text Placeholder 7"/>
          <p:cNvSpPr>
            <a:spLocks noGrp="1"/>
          </p:cNvSpPr>
          <p:nvPr>
            <p:ph type="body" sz="quarter" idx="17" hasCustomPrompt="1"/>
          </p:nvPr>
        </p:nvSpPr>
        <p:spPr>
          <a:xfrm>
            <a:off x="2031428" y="3673478"/>
            <a:ext cx="2247901" cy="304801"/>
          </a:xfrm>
          <a:prstGeom prst="rect">
            <a:avLst/>
          </a:prstGeom>
        </p:spPr>
        <p:txBody>
          <a:bodyPr/>
          <a:lstStyle>
            <a:lvl1pPr marL="0" indent="0">
              <a:buNone/>
              <a:defRPr sz="975" baseline="0">
                <a:solidFill>
                  <a:schemeClr val="tx1"/>
                </a:solidFill>
              </a:defRPr>
            </a:lvl1pPr>
          </a:lstStyle>
          <a:p>
            <a:pPr lvl="0"/>
            <a:r>
              <a:rPr lang="en-US"/>
              <a:t>Place text here</a:t>
            </a:r>
          </a:p>
        </p:txBody>
      </p:sp>
      <p:sp>
        <p:nvSpPr>
          <p:cNvPr id="12" name="Text Placeholder 7"/>
          <p:cNvSpPr>
            <a:spLocks noGrp="1"/>
          </p:cNvSpPr>
          <p:nvPr>
            <p:ph type="body" sz="quarter" idx="18" hasCustomPrompt="1"/>
          </p:nvPr>
        </p:nvSpPr>
        <p:spPr>
          <a:xfrm>
            <a:off x="6059637" y="1619107"/>
            <a:ext cx="2247901" cy="304801"/>
          </a:xfrm>
          <a:prstGeom prst="rect">
            <a:avLst/>
          </a:prstGeom>
        </p:spPr>
        <p:txBody>
          <a:bodyPr/>
          <a:lstStyle>
            <a:lvl1pPr marL="0" indent="0">
              <a:buNone/>
              <a:defRPr sz="1800" b="0" i="0">
                <a:solidFill>
                  <a:schemeClr val="tx1"/>
                </a:solidFill>
                <a:latin typeface="CiscoSansTT ExtraLight" panose="020B0303020201020303" pitchFamily="34" charset="0"/>
                <a:cs typeface="CiscoSansTT ExtraLight" panose="020B0303020201020303" pitchFamily="34" charset="0"/>
              </a:defRPr>
            </a:lvl1pPr>
          </a:lstStyle>
          <a:p>
            <a:pPr lvl="0"/>
            <a:r>
              <a:rPr lang="en-US"/>
              <a:t>Place title here</a:t>
            </a:r>
          </a:p>
        </p:txBody>
      </p:sp>
      <p:sp>
        <p:nvSpPr>
          <p:cNvPr id="13" name="Text Placeholder 7"/>
          <p:cNvSpPr>
            <a:spLocks noGrp="1"/>
          </p:cNvSpPr>
          <p:nvPr>
            <p:ph type="body" sz="quarter" idx="19" hasCustomPrompt="1"/>
          </p:nvPr>
        </p:nvSpPr>
        <p:spPr>
          <a:xfrm>
            <a:off x="6059637" y="1923908"/>
            <a:ext cx="2247901" cy="304801"/>
          </a:xfrm>
          <a:prstGeom prst="rect">
            <a:avLst/>
          </a:prstGeom>
        </p:spPr>
        <p:txBody>
          <a:bodyPr/>
          <a:lstStyle>
            <a:lvl1pPr marL="0" indent="0">
              <a:buNone/>
              <a:defRPr sz="975" baseline="0">
                <a:solidFill>
                  <a:schemeClr val="tx1"/>
                </a:solidFill>
              </a:defRPr>
            </a:lvl1pPr>
          </a:lstStyle>
          <a:p>
            <a:pPr lvl="0"/>
            <a:r>
              <a:rPr lang="en-US"/>
              <a:t>Place text here</a:t>
            </a:r>
          </a:p>
        </p:txBody>
      </p:sp>
      <p:sp>
        <p:nvSpPr>
          <p:cNvPr id="14" name="Text Placeholder 7"/>
          <p:cNvSpPr>
            <a:spLocks noGrp="1"/>
          </p:cNvSpPr>
          <p:nvPr>
            <p:ph type="body" sz="quarter" idx="20" hasCustomPrompt="1"/>
          </p:nvPr>
        </p:nvSpPr>
        <p:spPr>
          <a:xfrm>
            <a:off x="6059637" y="3368677"/>
            <a:ext cx="2247901" cy="304801"/>
          </a:xfrm>
          <a:prstGeom prst="rect">
            <a:avLst/>
          </a:prstGeom>
        </p:spPr>
        <p:txBody>
          <a:bodyPr/>
          <a:lstStyle>
            <a:lvl1pPr marL="0" indent="0">
              <a:buNone/>
              <a:defRPr sz="1800" b="0" i="0">
                <a:solidFill>
                  <a:schemeClr val="tx1"/>
                </a:solidFill>
                <a:latin typeface="CiscoSansTT ExtraLight" panose="020B0303020201020303" pitchFamily="34" charset="0"/>
                <a:cs typeface="CiscoSansTT ExtraLight" panose="020B0303020201020303" pitchFamily="34" charset="0"/>
              </a:defRPr>
            </a:lvl1pPr>
          </a:lstStyle>
          <a:p>
            <a:pPr lvl="0"/>
            <a:r>
              <a:rPr lang="en-US"/>
              <a:t>Place title here</a:t>
            </a:r>
          </a:p>
        </p:txBody>
      </p:sp>
      <p:sp>
        <p:nvSpPr>
          <p:cNvPr id="15" name="Text Placeholder 7"/>
          <p:cNvSpPr>
            <a:spLocks noGrp="1"/>
          </p:cNvSpPr>
          <p:nvPr>
            <p:ph type="body" sz="quarter" idx="21" hasCustomPrompt="1"/>
          </p:nvPr>
        </p:nvSpPr>
        <p:spPr>
          <a:xfrm>
            <a:off x="6059637" y="3673478"/>
            <a:ext cx="2247901" cy="304801"/>
          </a:xfrm>
          <a:prstGeom prst="rect">
            <a:avLst/>
          </a:prstGeom>
        </p:spPr>
        <p:txBody>
          <a:bodyPr/>
          <a:lstStyle>
            <a:lvl1pPr marL="0" indent="0">
              <a:buNone/>
              <a:defRPr sz="975" baseline="0">
                <a:solidFill>
                  <a:schemeClr val="tx1"/>
                </a:solidFill>
              </a:defRPr>
            </a:lvl1pPr>
          </a:lstStyle>
          <a:p>
            <a:pPr lvl="0"/>
            <a:r>
              <a:rPr lang="en-US"/>
              <a:t>Place text here</a:t>
            </a:r>
          </a:p>
        </p:txBody>
      </p:sp>
      <p:sp>
        <p:nvSpPr>
          <p:cNvPr id="19" name="Text Placeholder 2">
            <a:extLst>
              <a:ext uri="{FF2B5EF4-FFF2-40B4-BE49-F238E27FC236}">
                <a16:creationId xmlns:a16="http://schemas.microsoft.com/office/drawing/2014/main" id="{F87F9493-2336-13D2-9712-6F5EA4B97F3E}"/>
              </a:ext>
            </a:extLst>
          </p:cNvPr>
          <p:cNvSpPr>
            <a:spLocks noGrp="1"/>
          </p:cNvSpPr>
          <p:nvPr>
            <p:ph type="body" sz="quarter" idx="22"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20" name="Text Placeholder 6">
            <a:extLst>
              <a:ext uri="{FF2B5EF4-FFF2-40B4-BE49-F238E27FC236}">
                <a16:creationId xmlns:a16="http://schemas.microsoft.com/office/drawing/2014/main" id="{2716B8B4-F834-CE39-CB59-C3AC0E3E34DE}"/>
              </a:ext>
            </a:extLst>
          </p:cNvPr>
          <p:cNvSpPr>
            <a:spLocks noGrp="1"/>
          </p:cNvSpPr>
          <p:nvPr>
            <p:ph type="body" sz="quarter" idx="23" hasCustomPrompt="1"/>
          </p:nvPr>
        </p:nvSpPr>
        <p:spPr>
          <a:xfrm>
            <a:off x="469446" y="554722"/>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9002863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hoto grid 2">
    <p:bg>
      <p:bgPr>
        <a:solidFill>
          <a:schemeClr val="bg2"/>
        </a:solidFill>
        <a:effectLst/>
      </p:bgPr>
    </p:bg>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746414" y="1809896"/>
            <a:ext cx="1371600" cy="1371600"/>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3" name="Picture Placeholder 3"/>
          <p:cNvSpPr>
            <a:spLocks noGrp="1"/>
          </p:cNvSpPr>
          <p:nvPr>
            <p:ph type="pic" sz="quarter" idx="11"/>
          </p:nvPr>
        </p:nvSpPr>
        <p:spPr>
          <a:xfrm>
            <a:off x="2828061" y="1809896"/>
            <a:ext cx="1371600" cy="1371600"/>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9" name="Text Placeholder 7"/>
          <p:cNvSpPr>
            <a:spLocks noGrp="1"/>
          </p:cNvSpPr>
          <p:nvPr>
            <p:ph type="body" sz="quarter" idx="15" hasCustomPrompt="1"/>
          </p:nvPr>
        </p:nvSpPr>
        <p:spPr>
          <a:xfrm>
            <a:off x="495299" y="3337072"/>
            <a:ext cx="1873830" cy="304801"/>
          </a:xfrm>
          <a:prstGeom prst="rect">
            <a:avLst/>
          </a:prstGeom>
        </p:spPr>
        <p:txBody>
          <a:bodyPr/>
          <a:lstStyle>
            <a:lvl1pPr marL="0" indent="0" algn="ctr">
              <a:buNone/>
              <a:defRPr sz="1200" baseline="0">
                <a:solidFill>
                  <a:schemeClr val="tx1"/>
                </a:solidFill>
              </a:defRPr>
            </a:lvl1pPr>
          </a:lstStyle>
          <a:p>
            <a:pPr lvl="0"/>
            <a:r>
              <a:rPr lang="en-US"/>
              <a:t>Place text here</a:t>
            </a:r>
          </a:p>
        </p:txBody>
      </p:sp>
      <p:sp>
        <p:nvSpPr>
          <p:cNvPr id="16" name="Picture Placeholder 3"/>
          <p:cNvSpPr>
            <a:spLocks noGrp="1"/>
          </p:cNvSpPr>
          <p:nvPr>
            <p:ph type="pic" sz="quarter" idx="16"/>
          </p:nvPr>
        </p:nvSpPr>
        <p:spPr>
          <a:xfrm>
            <a:off x="4909708" y="1809896"/>
            <a:ext cx="1371600" cy="1371600"/>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17" name="Picture Placeholder 3"/>
          <p:cNvSpPr>
            <a:spLocks noGrp="1"/>
          </p:cNvSpPr>
          <p:nvPr>
            <p:ph type="pic" sz="quarter" idx="17"/>
          </p:nvPr>
        </p:nvSpPr>
        <p:spPr>
          <a:xfrm>
            <a:off x="6991355" y="1809896"/>
            <a:ext cx="1371600" cy="1371600"/>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18" name="Text Placeholder 7"/>
          <p:cNvSpPr>
            <a:spLocks noGrp="1"/>
          </p:cNvSpPr>
          <p:nvPr>
            <p:ph type="body" sz="quarter" idx="18" hasCustomPrompt="1"/>
          </p:nvPr>
        </p:nvSpPr>
        <p:spPr>
          <a:xfrm>
            <a:off x="2576946" y="3337072"/>
            <a:ext cx="1873830" cy="304801"/>
          </a:xfrm>
          <a:prstGeom prst="rect">
            <a:avLst/>
          </a:prstGeom>
        </p:spPr>
        <p:txBody>
          <a:bodyPr/>
          <a:lstStyle>
            <a:lvl1pPr marL="0" indent="0" algn="ctr">
              <a:buNone/>
              <a:defRPr sz="1200" baseline="0">
                <a:solidFill>
                  <a:schemeClr val="tx1"/>
                </a:solidFill>
              </a:defRPr>
            </a:lvl1pPr>
          </a:lstStyle>
          <a:p>
            <a:pPr lvl="0"/>
            <a:r>
              <a:rPr lang="en-US"/>
              <a:t>Place text here</a:t>
            </a:r>
          </a:p>
        </p:txBody>
      </p:sp>
      <p:sp>
        <p:nvSpPr>
          <p:cNvPr id="19" name="Text Placeholder 7"/>
          <p:cNvSpPr>
            <a:spLocks noGrp="1"/>
          </p:cNvSpPr>
          <p:nvPr>
            <p:ph type="body" sz="quarter" idx="19" hasCustomPrompt="1"/>
          </p:nvPr>
        </p:nvSpPr>
        <p:spPr>
          <a:xfrm>
            <a:off x="4658593" y="3337071"/>
            <a:ext cx="1873830" cy="304801"/>
          </a:xfrm>
          <a:prstGeom prst="rect">
            <a:avLst/>
          </a:prstGeom>
        </p:spPr>
        <p:txBody>
          <a:bodyPr/>
          <a:lstStyle>
            <a:lvl1pPr marL="0" indent="0" algn="ctr">
              <a:buNone/>
              <a:defRPr sz="1200" baseline="0">
                <a:solidFill>
                  <a:schemeClr val="tx1"/>
                </a:solidFill>
              </a:defRPr>
            </a:lvl1pPr>
          </a:lstStyle>
          <a:p>
            <a:pPr lvl="0"/>
            <a:r>
              <a:rPr lang="en-US"/>
              <a:t>Place text here</a:t>
            </a:r>
          </a:p>
        </p:txBody>
      </p:sp>
      <p:sp>
        <p:nvSpPr>
          <p:cNvPr id="20" name="Text Placeholder 7"/>
          <p:cNvSpPr>
            <a:spLocks noGrp="1"/>
          </p:cNvSpPr>
          <p:nvPr>
            <p:ph type="body" sz="quarter" idx="20" hasCustomPrompt="1"/>
          </p:nvPr>
        </p:nvSpPr>
        <p:spPr>
          <a:xfrm>
            <a:off x="6740240" y="3337071"/>
            <a:ext cx="1873830" cy="304801"/>
          </a:xfrm>
          <a:prstGeom prst="rect">
            <a:avLst/>
          </a:prstGeom>
        </p:spPr>
        <p:txBody>
          <a:bodyPr/>
          <a:lstStyle>
            <a:lvl1pPr marL="0" indent="0" algn="ctr">
              <a:buNone/>
              <a:defRPr sz="1200" baseline="0">
                <a:solidFill>
                  <a:schemeClr val="tx1"/>
                </a:solidFill>
              </a:defRPr>
            </a:lvl1pPr>
          </a:lstStyle>
          <a:p>
            <a:pPr lvl="0"/>
            <a:r>
              <a:rPr lang="en-US"/>
              <a:t>Place text here</a:t>
            </a:r>
          </a:p>
        </p:txBody>
      </p:sp>
      <p:sp>
        <p:nvSpPr>
          <p:cNvPr id="15" name="Text Placeholder 2">
            <a:extLst>
              <a:ext uri="{FF2B5EF4-FFF2-40B4-BE49-F238E27FC236}">
                <a16:creationId xmlns:a16="http://schemas.microsoft.com/office/drawing/2014/main" id="{B035310E-70A6-F6E8-67E1-671ABC060C9E}"/>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21" name="Text Placeholder 6">
            <a:extLst>
              <a:ext uri="{FF2B5EF4-FFF2-40B4-BE49-F238E27FC236}">
                <a16:creationId xmlns:a16="http://schemas.microsoft.com/office/drawing/2014/main" id="{5FB15CF3-F0DA-E5D9-9601-83FCD98CD28F}"/>
              </a:ext>
            </a:extLst>
          </p:cNvPr>
          <p:cNvSpPr>
            <a:spLocks noGrp="1"/>
          </p:cNvSpPr>
          <p:nvPr>
            <p:ph type="body" sz="quarter" idx="23" hasCustomPrompt="1"/>
          </p:nvPr>
        </p:nvSpPr>
        <p:spPr>
          <a:xfrm>
            <a:off x="469446" y="554722"/>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659230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hoto grid 3">
    <p:bg>
      <p:bgPr>
        <a:solidFill>
          <a:schemeClr val="bg2"/>
        </a:solidFill>
        <a:effectLst/>
      </p:bgPr>
    </p:bg>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1103280" y="1607718"/>
            <a:ext cx="1775956" cy="1775956"/>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3" name="Picture Placeholder 3"/>
          <p:cNvSpPr>
            <a:spLocks noGrp="1"/>
          </p:cNvSpPr>
          <p:nvPr>
            <p:ph type="pic" sz="quarter" idx="11"/>
          </p:nvPr>
        </p:nvSpPr>
        <p:spPr>
          <a:xfrm>
            <a:off x="3637263" y="1607718"/>
            <a:ext cx="1775956" cy="1775956"/>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9" name="Text Placeholder 7"/>
          <p:cNvSpPr>
            <a:spLocks noGrp="1"/>
          </p:cNvSpPr>
          <p:nvPr>
            <p:ph type="body" sz="quarter" idx="15" hasCustomPrompt="1"/>
          </p:nvPr>
        </p:nvSpPr>
        <p:spPr>
          <a:xfrm>
            <a:off x="1054341" y="3613444"/>
            <a:ext cx="1873830" cy="304801"/>
          </a:xfrm>
          <a:prstGeom prst="rect">
            <a:avLst/>
          </a:prstGeom>
        </p:spPr>
        <p:txBody>
          <a:bodyPr/>
          <a:lstStyle>
            <a:lvl1pPr marL="0" indent="0" algn="ctr">
              <a:buNone/>
              <a:defRPr sz="1350" baseline="0">
                <a:solidFill>
                  <a:schemeClr val="tx1"/>
                </a:solidFill>
              </a:defRPr>
            </a:lvl1pPr>
          </a:lstStyle>
          <a:p>
            <a:pPr lvl="0"/>
            <a:r>
              <a:rPr lang="en-US"/>
              <a:t>Place text here</a:t>
            </a:r>
          </a:p>
        </p:txBody>
      </p:sp>
      <p:sp>
        <p:nvSpPr>
          <p:cNvPr id="16" name="Picture Placeholder 3"/>
          <p:cNvSpPr>
            <a:spLocks noGrp="1"/>
          </p:cNvSpPr>
          <p:nvPr>
            <p:ph type="pic" sz="quarter" idx="16"/>
          </p:nvPr>
        </p:nvSpPr>
        <p:spPr>
          <a:xfrm>
            <a:off x="6171246" y="1607718"/>
            <a:ext cx="1775956" cy="1775956"/>
          </a:xfrm>
          <a:prstGeom prst="ellipse">
            <a:avLst/>
          </a:prstGeom>
          <a:ln>
            <a:noFill/>
          </a:ln>
        </p:spPr>
        <p:txBody>
          <a:bodyPr anchor="ctr" anchorCtr="0"/>
          <a:lstStyle>
            <a:lvl1pPr marL="0" indent="0" algn="ctr">
              <a:buNone/>
              <a:defRPr sz="1100">
                <a:solidFill>
                  <a:schemeClr val="tx1"/>
                </a:solidFill>
              </a:defRPr>
            </a:lvl1pPr>
          </a:lstStyle>
          <a:p>
            <a:endParaRPr lang="en-US"/>
          </a:p>
        </p:txBody>
      </p:sp>
      <p:sp>
        <p:nvSpPr>
          <p:cNvPr id="18" name="Text Placeholder 7"/>
          <p:cNvSpPr>
            <a:spLocks noGrp="1"/>
          </p:cNvSpPr>
          <p:nvPr>
            <p:ph type="body" sz="quarter" idx="18" hasCustomPrompt="1"/>
          </p:nvPr>
        </p:nvSpPr>
        <p:spPr>
          <a:xfrm>
            <a:off x="3588326" y="3613444"/>
            <a:ext cx="1873830" cy="304801"/>
          </a:xfrm>
          <a:prstGeom prst="rect">
            <a:avLst/>
          </a:prstGeom>
        </p:spPr>
        <p:txBody>
          <a:bodyPr/>
          <a:lstStyle>
            <a:lvl1pPr marL="0" indent="0" algn="ctr">
              <a:buNone/>
              <a:defRPr sz="1350" baseline="0">
                <a:solidFill>
                  <a:schemeClr val="tx1"/>
                </a:solidFill>
              </a:defRPr>
            </a:lvl1pPr>
          </a:lstStyle>
          <a:p>
            <a:pPr lvl="0"/>
            <a:r>
              <a:rPr lang="en-US"/>
              <a:t>Place text here</a:t>
            </a:r>
          </a:p>
        </p:txBody>
      </p:sp>
      <p:sp>
        <p:nvSpPr>
          <p:cNvPr id="19" name="Text Placeholder 7"/>
          <p:cNvSpPr>
            <a:spLocks noGrp="1"/>
          </p:cNvSpPr>
          <p:nvPr>
            <p:ph type="body" sz="quarter" idx="19" hasCustomPrompt="1"/>
          </p:nvPr>
        </p:nvSpPr>
        <p:spPr>
          <a:xfrm>
            <a:off x="6122309" y="3613443"/>
            <a:ext cx="1873830" cy="304801"/>
          </a:xfrm>
          <a:prstGeom prst="rect">
            <a:avLst/>
          </a:prstGeom>
        </p:spPr>
        <p:txBody>
          <a:bodyPr/>
          <a:lstStyle>
            <a:lvl1pPr marL="0" indent="0" algn="ctr">
              <a:buNone/>
              <a:defRPr sz="1350" baseline="0">
                <a:solidFill>
                  <a:schemeClr val="tx1"/>
                </a:solidFill>
              </a:defRPr>
            </a:lvl1pPr>
          </a:lstStyle>
          <a:p>
            <a:pPr lvl="0"/>
            <a:r>
              <a:rPr lang="en-US"/>
              <a:t>Place text here</a:t>
            </a:r>
          </a:p>
        </p:txBody>
      </p:sp>
      <p:sp>
        <p:nvSpPr>
          <p:cNvPr id="13" name="Text Placeholder 2">
            <a:extLst>
              <a:ext uri="{FF2B5EF4-FFF2-40B4-BE49-F238E27FC236}">
                <a16:creationId xmlns:a16="http://schemas.microsoft.com/office/drawing/2014/main" id="{2F5B399E-36DD-6F0D-6B04-A750EB76CE52}"/>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14" name="Text Placeholder 6">
            <a:extLst>
              <a:ext uri="{FF2B5EF4-FFF2-40B4-BE49-F238E27FC236}">
                <a16:creationId xmlns:a16="http://schemas.microsoft.com/office/drawing/2014/main" id="{A97A841C-443E-0CC6-7A13-3E9ED2666260}"/>
              </a:ext>
            </a:extLst>
          </p:cNvPr>
          <p:cNvSpPr>
            <a:spLocks noGrp="1"/>
          </p:cNvSpPr>
          <p:nvPr>
            <p:ph type="body" sz="quarter" idx="23" hasCustomPrompt="1"/>
          </p:nvPr>
        </p:nvSpPr>
        <p:spPr>
          <a:xfrm>
            <a:off x="469446" y="554722"/>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743683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hoto grid 4">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1103280" y="1607718"/>
            <a:ext cx="1775956" cy="1775956"/>
          </a:xfrm>
          <a:prstGeom prst="rect">
            <a:avLst/>
          </a:prstGeom>
          <a:ln>
            <a:noFill/>
          </a:ln>
        </p:spPr>
        <p:txBody>
          <a:bodyPr anchor="ctr" anchorCtr="0"/>
          <a:lstStyle>
            <a:lvl1pPr marL="0" indent="0" algn="ctr">
              <a:buNone/>
              <a:defRPr sz="1100">
                <a:solidFill>
                  <a:schemeClr val="tx1"/>
                </a:solidFill>
              </a:defRPr>
            </a:lvl1pPr>
          </a:lstStyle>
          <a:p>
            <a:endParaRPr lang="en-US"/>
          </a:p>
        </p:txBody>
      </p:sp>
      <p:sp>
        <p:nvSpPr>
          <p:cNvPr id="3" name="Picture Placeholder 3"/>
          <p:cNvSpPr>
            <a:spLocks noGrp="1"/>
          </p:cNvSpPr>
          <p:nvPr>
            <p:ph type="pic" sz="quarter" idx="11"/>
          </p:nvPr>
        </p:nvSpPr>
        <p:spPr>
          <a:xfrm>
            <a:off x="3637263" y="1607718"/>
            <a:ext cx="1775956" cy="1775956"/>
          </a:xfrm>
          <a:prstGeom prst="rect">
            <a:avLst/>
          </a:prstGeom>
          <a:ln>
            <a:noFill/>
          </a:ln>
        </p:spPr>
        <p:txBody>
          <a:bodyPr anchor="ctr" anchorCtr="0"/>
          <a:lstStyle>
            <a:lvl1pPr marL="0" indent="0" algn="ctr">
              <a:buNone/>
              <a:defRPr sz="1100">
                <a:solidFill>
                  <a:schemeClr val="tx1"/>
                </a:solidFill>
              </a:defRPr>
            </a:lvl1pPr>
          </a:lstStyle>
          <a:p>
            <a:endParaRPr lang="en-US"/>
          </a:p>
        </p:txBody>
      </p:sp>
      <p:sp>
        <p:nvSpPr>
          <p:cNvPr id="9" name="Text Placeholder 7"/>
          <p:cNvSpPr>
            <a:spLocks noGrp="1"/>
          </p:cNvSpPr>
          <p:nvPr>
            <p:ph type="body" sz="quarter" idx="15" hasCustomPrompt="1"/>
          </p:nvPr>
        </p:nvSpPr>
        <p:spPr>
          <a:xfrm>
            <a:off x="1054341" y="3613444"/>
            <a:ext cx="1873830" cy="304801"/>
          </a:xfrm>
          <a:prstGeom prst="rect">
            <a:avLst/>
          </a:prstGeom>
        </p:spPr>
        <p:txBody>
          <a:bodyPr/>
          <a:lstStyle>
            <a:lvl1pPr marL="0" indent="0" algn="ctr">
              <a:buNone/>
              <a:defRPr sz="1350" baseline="0">
                <a:solidFill>
                  <a:schemeClr val="tx1"/>
                </a:solidFill>
              </a:defRPr>
            </a:lvl1pPr>
          </a:lstStyle>
          <a:p>
            <a:pPr lvl="0"/>
            <a:r>
              <a:rPr lang="en-US"/>
              <a:t>Place text here</a:t>
            </a:r>
          </a:p>
        </p:txBody>
      </p:sp>
      <p:sp>
        <p:nvSpPr>
          <p:cNvPr id="16" name="Picture Placeholder 3"/>
          <p:cNvSpPr>
            <a:spLocks noGrp="1"/>
          </p:cNvSpPr>
          <p:nvPr>
            <p:ph type="pic" sz="quarter" idx="16"/>
          </p:nvPr>
        </p:nvSpPr>
        <p:spPr>
          <a:xfrm>
            <a:off x="6171246" y="1607718"/>
            <a:ext cx="1775956" cy="1775956"/>
          </a:xfrm>
          <a:prstGeom prst="rect">
            <a:avLst/>
          </a:prstGeom>
          <a:ln>
            <a:noFill/>
          </a:ln>
        </p:spPr>
        <p:txBody>
          <a:bodyPr anchor="ctr" anchorCtr="0"/>
          <a:lstStyle>
            <a:lvl1pPr marL="0" indent="0" algn="ctr">
              <a:buNone/>
              <a:defRPr sz="1100">
                <a:solidFill>
                  <a:schemeClr val="tx1"/>
                </a:solidFill>
              </a:defRPr>
            </a:lvl1pPr>
          </a:lstStyle>
          <a:p>
            <a:endParaRPr lang="en-US"/>
          </a:p>
        </p:txBody>
      </p:sp>
      <p:sp>
        <p:nvSpPr>
          <p:cNvPr id="18" name="Text Placeholder 7"/>
          <p:cNvSpPr>
            <a:spLocks noGrp="1"/>
          </p:cNvSpPr>
          <p:nvPr>
            <p:ph type="body" sz="quarter" idx="18" hasCustomPrompt="1"/>
          </p:nvPr>
        </p:nvSpPr>
        <p:spPr>
          <a:xfrm>
            <a:off x="3588326" y="3613444"/>
            <a:ext cx="1873830" cy="304801"/>
          </a:xfrm>
          <a:prstGeom prst="rect">
            <a:avLst/>
          </a:prstGeom>
        </p:spPr>
        <p:txBody>
          <a:bodyPr/>
          <a:lstStyle>
            <a:lvl1pPr marL="0" indent="0" algn="ctr">
              <a:buNone/>
              <a:defRPr sz="1350" baseline="0">
                <a:solidFill>
                  <a:schemeClr val="tx1"/>
                </a:solidFill>
              </a:defRPr>
            </a:lvl1pPr>
          </a:lstStyle>
          <a:p>
            <a:pPr lvl="0"/>
            <a:r>
              <a:rPr lang="en-US"/>
              <a:t>Place text here</a:t>
            </a:r>
          </a:p>
        </p:txBody>
      </p:sp>
      <p:sp>
        <p:nvSpPr>
          <p:cNvPr id="19" name="Text Placeholder 7"/>
          <p:cNvSpPr>
            <a:spLocks noGrp="1"/>
          </p:cNvSpPr>
          <p:nvPr>
            <p:ph type="body" sz="quarter" idx="19" hasCustomPrompt="1"/>
          </p:nvPr>
        </p:nvSpPr>
        <p:spPr>
          <a:xfrm>
            <a:off x="6122309" y="3613443"/>
            <a:ext cx="1873830" cy="304801"/>
          </a:xfrm>
          <a:prstGeom prst="rect">
            <a:avLst/>
          </a:prstGeom>
        </p:spPr>
        <p:txBody>
          <a:bodyPr/>
          <a:lstStyle>
            <a:lvl1pPr marL="0" indent="0" algn="ctr">
              <a:buNone/>
              <a:defRPr sz="1350" baseline="0">
                <a:solidFill>
                  <a:schemeClr val="tx1"/>
                </a:solidFill>
              </a:defRPr>
            </a:lvl1pPr>
          </a:lstStyle>
          <a:p>
            <a:pPr lvl="0"/>
            <a:r>
              <a:rPr lang="en-US"/>
              <a:t>Place text here</a:t>
            </a:r>
          </a:p>
        </p:txBody>
      </p:sp>
      <p:sp>
        <p:nvSpPr>
          <p:cNvPr id="13" name="Text Placeholder 2">
            <a:extLst>
              <a:ext uri="{FF2B5EF4-FFF2-40B4-BE49-F238E27FC236}">
                <a16:creationId xmlns:a16="http://schemas.microsoft.com/office/drawing/2014/main" id="{ADA58A85-C978-55C3-15E0-51498AE1539C}"/>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14" name="Text Placeholder 6">
            <a:extLst>
              <a:ext uri="{FF2B5EF4-FFF2-40B4-BE49-F238E27FC236}">
                <a16:creationId xmlns:a16="http://schemas.microsoft.com/office/drawing/2014/main" id="{3DEFF1E5-698B-29EC-2DA0-8434BF346EC2}"/>
              </a:ext>
            </a:extLst>
          </p:cNvPr>
          <p:cNvSpPr>
            <a:spLocks noGrp="1"/>
          </p:cNvSpPr>
          <p:nvPr>
            <p:ph type="body" sz="quarter" idx="23" hasCustomPrompt="1"/>
          </p:nvPr>
        </p:nvSpPr>
        <p:spPr>
          <a:xfrm>
            <a:off x="469446" y="554722"/>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9437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hoto grid 5">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957937" y="1073151"/>
            <a:ext cx="2066641" cy="2806912"/>
          </a:xfrm>
          <a:prstGeom prst="rect">
            <a:avLst/>
          </a:prstGeom>
          <a:ln>
            <a:noFill/>
          </a:ln>
        </p:spPr>
        <p:txBody>
          <a:bodyPr anchor="ctr" anchorCtr="0"/>
          <a:lstStyle>
            <a:lvl1pPr marL="0" indent="0" algn="ctr">
              <a:buNone/>
              <a:defRPr sz="1100">
                <a:solidFill>
                  <a:schemeClr val="tx1"/>
                </a:solidFill>
              </a:defRPr>
            </a:lvl1pPr>
          </a:lstStyle>
          <a:p>
            <a:endParaRPr lang="en-US"/>
          </a:p>
        </p:txBody>
      </p:sp>
      <p:sp>
        <p:nvSpPr>
          <p:cNvPr id="9" name="Text Placeholder 7"/>
          <p:cNvSpPr>
            <a:spLocks noGrp="1"/>
          </p:cNvSpPr>
          <p:nvPr>
            <p:ph type="body" sz="quarter" idx="15" hasCustomPrompt="1"/>
          </p:nvPr>
        </p:nvSpPr>
        <p:spPr>
          <a:xfrm>
            <a:off x="1054341" y="4109832"/>
            <a:ext cx="1873830" cy="304801"/>
          </a:xfrm>
          <a:prstGeom prst="rect">
            <a:avLst/>
          </a:prstGeom>
        </p:spPr>
        <p:txBody>
          <a:bodyPr/>
          <a:lstStyle>
            <a:lvl1pPr marL="0" indent="0" algn="ctr">
              <a:buNone/>
              <a:defRPr sz="1200" baseline="0">
                <a:solidFill>
                  <a:schemeClr val="tx1"/>
                </a:solidFill>
              </a:defRPr>
            </a:lvl1pPr>
          </a:lstStyle>
          <a:p>
            <a:pPr lvl="0"/>
            <a:r>
              <a:rPr lang="en-US"/>
              <a:t>Place text here</a:t>
            </a:r>
          </a:p>
        </p:txBody>
      </p:sp>
      <p:sp>
        <p:nvSpPr>
          <p:cNvPr id="18" name="Text Placeholder 7"/>
          <p:cNvSpPr>
            <a:spLocks noGrp="1"/>
          </p:cNvSpPr>
          <p:nvPr>
            <p:ph type="body" sz="quarter" idx="18" hasCustomPrompt="1"/>
          </p:nvPr>
        </p:nvSpPr>
        <p:spPr>
          <a:xfrm>
            <a:off x="3588326" y="4109832"/>
            <a:ext cx="1873830" cy="304801"/>
          </a:xfrm>
          <a:prstGeom prst="rect">
            <a:avLst/>
          </a:prstGeom>
        </p:spPr>
        <p:txBody>
          <a:bodyPr/>
          <a:lstStyle>
            <a:lvl1pPr marL="0" indent="0" algn="ctr">
              <a:buNone/>
              <a:defRPr sz="1200" baseline="0">
                <a:solidFill>
                  <a:schemeClr val="tx1"/>
                </a:solidFill>
              </a:defRPr>
            </a:lvl1pPr>
          </a:lstStyle>
          <a:p>
            <a:pPr lvl="0"/>
            <a:r>
              <a:rPr lang="en-US"/>
              <a:t>Place text here</a:t>
            </a:r>
          </a:p>
        </p:txBody>
      </p:sp>
      <p:sp>
        <p:nvSpPr>
          <p:cNvPr id="19" name="Text Placeholder 7"/>
          <p:cNvSpPr>
            <a:spLocks noGrp="1"/>
          </p:cNvSpPr>
          <p:nvPr>
            <p:ph type="body" sz="quarter" idx="19" hasCustomPrompt="1"/>
          </p:nvPr>
        </p:nvSpPr>
        <p:spPr>
          <a:xfrm>
            <a:off x="6122309" y="4109831"/>
            <a:ext cx="1873830" cy="304801"/>
          </a:xfrm>
          <a:prstGeom prst="rect">
            <a:avLst/>
          </a:prstGeom>
        </p:spPr>
        <p:txBody>
          <a:bodyPr/>
          <a:lstStyle>
            <a:lvl1pPr marL="0" indent="0" algn="ctr">
              <a:buNone/>
              <a:defRPr sz="1400" baseline="0">
                <a:solidFill>
                  <a:schemeClr val="tx1"/>
                </a:solidFill>
              </a:defRPr>
            </a:lvl1pPr>
          </a:lstStyle>
          <a:p>
            <a:pPr lvl="0"/>
            <a:r>
              <a:rPr lang="en-US"/>
              <a:t>Place text here</a:t>
            </a:r>
          </a:p>
        </p:txBody>
      </p:sp>
      <p:sp>
        <p:nvSpPr>
          <p:cNvPr id="10" name="Picture Placeholder 3">
            <a:extLst>
              <a:ext uri="{FF2B5EF4-FFF2-40B4-BE49-F238E27FC236}">
                <a16:creationId xmlns:a16="http://schemas.microsoft.com/office/drawing/2014/main" id="{5912C578-2CFA-2609-B2B9-3A660B33A60F}"/>
              </a:ext>
            </a:extLst>
          </p:cNvPr>
          <p:cNvSpPr>
            <a:spLocks noGrp="1"/>
          </p:cNvSpPr>
          <p:nvPr>
            <p:ph type="pic" sz="quarter" idx="20"/>
          </p:nvPr>
        </p:nvSpPr>
        <p:spPr>
          <a:xfrm>
            <a:off x="3532330" y="1073151"/>
            <a:ext cx="2066641" cy="2806912"/>
          </a:xfrm>
          <a:prstGeom prst="rect">
            <a:avLst/>
          </a:prstGeom>
          <a:ln>
            <a:noFill/>
          </a:ln>
        </p:spPr>
        <p:txBody>
          <a:bodyPr anchor="ctr" anchorCtr="0"/>
          <a:lstStyle>
            <a:lvl1pPr marL="0" indent="0" algn="ctr">
              <a:buNone/>
              <a:defRPr sz="1100">
                <a:solidFill>
                  <a:schemeClr val="tx1"/>
                </a:solidFill>
              </a:defRPr>
            </a:lvl1pPr>
          </a:lstStyle>
          <a:p>
            <a:endParaRPr lang="en-US"/>
          </a:p>
        </p:txBody>
      </p:sp>
      <p:sp>
        <p:nvSpPr>
          <p:cNvPr id="11" name="Picture Placeholder 3">
            <a:extLst>
              <a:ext uri="{FF2B5EF4-FFF2-40B4-BE49-F238E27FC236}">
                <a16:creationId xmlns:a16="http://schemas.microsoft.com/office/drawing/2014/main" id="{75019E6F-7EDE-0A1E-A05A-9C903808C1F4}"/>
              </a:ext>
            </a:extLst>
          </p:cNvPr>
          <p:cNvSpPr>
            <a:spLocks noGrp="1"/>
          </p:cNvSpPr>
          <p:nvPr>
            <p:ph type="pic" sz="quarter" idx="21"/>
          </p:nvPr>
        </p:nvSpPr>
        <p:spPr>
          <a:xfrm>
            <a:off x="6025905" y="1073151"/>
            <a:ext cx="2066641" cy="2806912"/>
          </a:xfrm>
          <a:prstGeom prst="rect">
            <a:avLst/>
          </a:prstGeom>
          <a:ln>
            <a:noFill/>
          </a:ln>
        </p:spPr>
        <p:txBody>
          <a:bodyPr anchor="ctr" anchorCtr="0"/>
          <a:lstStyle>
            <a:lvl1pPr marL="0" indent="0" algn="ctr">
              <a:buNone/>
              <a:defRPr sz="1100">
                <a:solidFill>
                  <a:schemeClr val="tx1"/>
                </a:solidFill>
              </a:defRPr>
            </a:lvl1pPr>
          </a:lstStyle>
          <a:p>
            <a:endParaRPr lang="en-US"/>
          </a:p>
        </p:txBody>
      </p:sp>
      <p:sp>
        <p:nvSpPr>
          <p:cNvPr id="12" name="Text Placeholder 6">
            <a:extLst>
              <a:ext uri="{FF2B5EF4-FFF2-40B4-BE49-F238E27FC236}">
                <a16:creationId xmlns:a16="http://schemas.microsoft.com/office/drawing/2014/main" id="{F1968240-A2D7-3AFB-E139-4C8B1C67EA55}"/>
              </a:ext>
            </a:extLst>
          </p:cNvPr>
          <p:cNvSpPr>
            <a:spLocks noGrp="1"/>
          </p:cNvSpPr>
          <p:nvPr>
            <p:ph type="body" sz="quarter" idx="90" hasCustomPrompt="1"/>
          </p:nvPr>
        </p:nvSpPr>
        <p:spPr>
          <a:xfrm>
            <a:off x="469446" y="337509"/>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66328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hoto grid 6">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4565650" y="2"/>
            <a:ext cx="2052864" cy="3307373"/>
          </a:xfrm>
          <a:prstGeom prst="rect">
            <a:avLst/>
          </a:prstGeom>
        </p:spPr>
        <p:txBody>
          <a:bodyPr anchor="ctr" anchorCtr="0"/>
          <a:lstStyle>
            <a:lvl1pPr marL="0" indent="0" algn="ctr">
              <a:buNone/>
              <a:defRPr>
                <a:solidFill>
                  <a:schemeClr val="tx1"/>
                </a:solidFill>
              </a:defRPr>
            </a:lvl1pPr>
          </a:lstStyle>
          <a:p>
            <a:endParaRPr lang="en-US"/>
          </a:p>
        </p:txBody>
      </p:sp>
      <p:sp>
        <p:nvSpPr>
          <p:cNvPr id="13" name="Picture Placeholder 6">
            <a:extLst>
              <a:ext uri="{FF2B5EF4-FFF2-40B4-BE49-F238E27FC236}">
                <a16:creationId xmlns:a16="http://schemas.microsoft.com/office/drawing/2014/main" id="{4C8B1DB1-55C6-E44A-9630-610A391F3189}"/>
              </a:ext>
            </a:extLst>
          </p:cNvPr>
          <p:cNvSpPr>
            <a:spLocks noGrp="1"/>
          </p:cNvSpPr>
          <p:nvPr>
            <p:ph type="pic" sz="quarter" idx="33"/>
          </p:nvPr>
        </p:nvSpPr>
        <p:spPr>
          <a:xfrm>
            <a:off x="4565650" y="3484428"/>
            <a:ext cx="2052864" cy="1659072"/>
          </a:xfrm>
          <a:prstGeom prst="rect">
            <a:avLst/>
          </a:prstGeom>
        </p:spPr>
        <p:txBody>
          <a:bodyPr anchor="ctr" anchorCtr="0"/>
          <a:lstStyle>
            <a:lvl1pPr marL="0" indent="0" algn="ctr">
              <a:buNone/>
              <a:defRPr>
                <a:solidFill>
                  <a:schemeClr val="tx1"/>
                </a:solidFill>
              </a:defRPr>
            </a:lvl1pPr>
          </a:lstStyle>
          <a:p>
            <a:endParaRPr lang="en-US"/>
          </a:p>
        </p:txBody>
      </p:sp>
      <p:sp>
        <p:nvSpPr>
          <p:cNvPr id="14" name="Picture Placeholder 6">
            <a:extLst>
              <a:ext uri="{FF2B5EF4-FFF2-40B4-BE49-F238E27FC236}">
                <a16:creationId xmlns:a16="http://schemas.microsoft.com/office/drawing/2014/main" id="{00000B7C-B9C2-3692-DA0C-7CD43971473C}"/>
              </a:ext>
            </a:extLst>
          </p:cNvPr>
          <p:cNvSpPr>
            <a:spLocks noGrp="1"/>
          </p:cNvSpPr>
          <p:nvPr>
            <p:ph type="pic" sz="quarter" idx="34"/>
          </p:nvPr>
        </p:nvSpPr>
        <p:spPr>
          <a:xfrm>
            <a:off x="6829879" y="1836129"/>
            <a:ext cx="2052864" cy="3307373"/>
          </a:xfrm>
          <a:prstGeom prst="rect">
            <a:avLst/>
          </a:prstGeom>
        </p:spPr>
        <p:txBody>
          <a:bodyPr anchor="ctr" anchorCtr="0"/>
          <a:lstStyle>
            <a:lvl1pPr marL="0" indent="0" algn="ctr">
              <a:buNone/>
              <a:defRPr>
                <a:solidFill>
                  <a:schemeClr val="tx1"/>
                </a:solidFill>
              </a:defRPr>
            </a:lvl1pPr>
          </a:lstStyle>
          <a:p>
            <a:endParaRPr lang="en-US"/>
          </a:p>
        </p:txBody>
      </p:sp>
      <p:sp>
        <p:nvSpPr>
          <p:cNvPr id="16" name="Picture Placeholder 6">
            <a:extLst>
              <a:ext uri="{FF2B5EF4-FFF2-40B4-BE49-F238E27FC236}">
                <a16:creationId xmlns:a16="http://schemas.microsoft.com/office/drawing/2014/main" id="{66766FEE-7FB9-ABDC-C0E5-6CCEACB6769D}"/>
              </a:ext>
            </a:extLst>
          </p:cNvPr>
          <p:cNvSpPr>
            <a:spLocks noGrp="1"/>
          </p:cNvSpPr>
          <p:nvPr>
            <p:ph type="pic" sz="quarter" idx="35"/>
          </p:nvPr>
        </p:nvSpPr>
        <p:spPr>
          <a:xfrm>
            <a:off x="6829879" y="-5386"/>
            <a:ext cx="2052864" cy="1659072"/>
          </a:xfrm>
          <a:prstGeom prst="rect">
            <a:avLst/>
          </a:prstGeom>
        </p:spPr>
        <p:txBody>
          <a:bodyPr anchor="ctr" anchorCtr="0"/>
          <a:lstStyle>
            <a:lvl1pPr marL="0" indent="0" algn="ctr">
              <a:buNone/>
              <a:defRPr>
                <a:solidFill>
                  <a:schemeClr val="tx1"/>
                </a:solidFill>
              </a:defRPr>
            </a:lvl1pPr>
          </a:lstStyle>
          <a:p>
            <a:endParaRPr lang="en-US"/>
          </a:p>
        </p:txBody>
      </p:sp>
      <p:sp>
        <p:nvSpPr>
          <p:cNvPr id="11" name="Title 1">
            <a:extLst>
              <a:ext uri="{FF2B5EF4-FFF2-40B4-BE49-F238E27FC236}">
                <a16:creationId xmlns:a16="http://schemas.microsoft.com/office/drawing/2014/main" id="{A089A6F4-712F-CDCA-8B9E-9557816C62EB}"/>
              </a:ext>
            </a:extLst>
          </p:cNvPr>
          <p:cNvSpPr>
            <a:spLocks noGrp="1"/>
          </p:cNvSpPr>
          <p:nvPr>
            <p:ph type="ctrTitle" hasCustomPrompt="1"/>
          </p:nvPr>
        </p:nvSpPr>
        <p:spPr>
          <a:xfrm>
            <a:off x="474094" y="1321371"/>
            <a:ext cx="2616926"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17" name="Text Placeholder 2">
            <a:extLst>
              <a:ext uri="{FF2B5EF4-FFF2-40B4-BE49-F238E27FC236}">
                <a16:creationId xmlns:a16="http://schemas.microsoft.com/office/drawing/2014/main" id="{972BF7ED-AC89-B066-6405-86D841A4EB03}"/>
              </a:ext>
            </a:extLst>
          </p:cNvPr>
          <p:cNvSpPr>
            <a:spLocks noGrp="1"/>
          </p:cNvSpPr>
          <p:nvPr>
            <p:ph type="body" sz="quarter" idx="16" hasCustomPrompt="1"/>
          </p:nvPr>
        </p:nvSpPr>
        <p:spPr>
          <a:xfrm>
            <a:off x="474094" y="1779355"/>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8" name="Text Placeholder 2">
            <a:extLst>
              <a:ext uri="{FF2B5EF4-FFF2-40B4-BE49-F238E27FC236}">
                <a16:creationId xmlns:a16="http://schemas.microsoft.com/office/drawing/2014/main" id="{0A9F1691-DBBD-8959-76B0-C07758051C17}"/>
              </a:ext>
            </a:extLst>
          </p:cNvPr>
          <p:cNvSpPr>
            <a:spLocks noGrp="1"/>
          </p:cNvSpPr>
          <p:nvPr>
            <p:ph type="body" sz="quarter" idx="30" hasCustomPrompt="1"/>
          </p:nvPr>
        </p:nvSpPr>
        <p:spPr>
          <a:xfrm>
            <a:off x="474094" y="2102265"/>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2" name="Text Placeholder 2">
            <a:extLst>
              <a:ext uri="{FF2B5EF4-FFF2-40B4-BE49-F238E27FC236}">
                <a16:creationId xmlns:a16="http://schemas.microsoft.com/office/drawing/2014/main" id="{C9340E82-B158-1238-2658-3BE2D616C842}"/>
              </a:ext>
            </a:extLst>
          </p:cNvPr>
          <p:cNvSpPr>
            <a:spLocks noGrp="1"/>
          </p:cNvSpPr>
          <p:nvPr>
            <p:ph type="body" sz="quarter" idx="14" hasCustomPrompt="1"/>
          </p:nvPr>
        </p:nvSpPr>
        <p:spPr>
          <a:xfrm>
            <a:off x="474096" y="323850"/>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4145388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79078" y="2190750"/>
            <a:ext cx="1585846" cy="656212"/>
          </a:xfrm>
          <a:prstGeom prst="rect">
            <a:avLst/>
          </a:prstGeom>
        </p:spPr>
      </p:pic>
    </p:spTree>
    <p:extLst>
      <p:ext uri="{BB962C8B-B14F-4D97-AF65-F5344CB8AC3E}">
        <p14:creationId xmlns:p14="http://schemas.microsoft.com/office/powerpoint/2010/main" val="1994753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ky Closing">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79078" y="2190750"/>
            <a:ext cx="1585846" cy="656212"/>
          </a:xfrm>
          <a:prstGeom prst="rect">
            <a:avLst/>
          </a:prstGeom>
        </p:spPr>
      </p:pic>
    </p:spTree>
    <p:extLst>
      <p:ext uri="{BB962C8B-B14F-4D97-AF65-F5344CB8AC3E}">
        <p14:creationId xmlns:p14="http://schemas.microsoft.com/office/powerpoint/2010/main" val="1603989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Bulle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76" indent="-171434">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54" indent="-165084">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32" indent="-109526">
              <a:buClr>
                <a:schemeClr val="tx1"/>
              </a:buClr>
              <a:buSzPct val="80000"/>
              <a:buFont typeface="Arial"/>
              <a:buChar char="•"/>
              <a:defRPr sz="1600" b="0" i="0">
                <a:solidFill>
                  <a:schemeClr val="tx1"/>
                </a:solidFill>
                <a:latin typeface="+mn-lt"/>
                <a:ea typeface="CiscoSansTT Thin" charset="0"/>
                <a:cs typeface="CiscoSansTT Thin" charset="0"/>
              </a:defRPr>
            </a:lvl3pPr>
            <a:lvl4pPr marL="910944" indent="-171399">
              <a:buClr>
                <a:schemeClr val="tx1"/>
              </a:buClr>
              <a:buSzPct val="80000"/>
              <a:buFont typeface="Arial"/>
              <a:buChar char="•"/>
              <a:defRPr sz="1400" b="0" i="0">
                <a:solidFill>
                  <a:schemeClr val="tx1"/>
                </a:solidFill>
                <a:latin typeface="+mn-lt"/>
                <a:ea typeface="CiscoSansTT Thin" charset="0"/>
                <a:cs typeface="CiscoSansTT Thin" charset="0"/>
              </a:defRPr>
            </a:lvl4pPr>
            <a:lvl5pPr marL="1082342" indent="-168224">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7"/>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3309986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Bar with Icons and Descriptions">
    <p:bg>
      <p:bgPr>
        <a:solidFill>
          <a:srgbClr val="0C274D"/>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21531EB-1AF0-5847-A1A5-799AC4DBA559}"/>
              </a:ext>
            </a:extLst>
          </p:cNvPr>
          <p:cNvPicPr>
            <a:picLocks noChangeAspect="1"/>
          </p:cNvPicPr>
          <p:nvPr userDrawn="1"/>
        </p:nvPicPr>
        <p:blipFill>
          <a:blip r:embed="rId2"/>
          <a:stretch>
            <a:fillRect/>
          </a:stretch>
        </p:blipFill>
        <p:spPr>
          <a:xfrm>
            <a:off x="0" y="-7498829"/>
            <a:ext cx="9144000" cy="5143500"/>
          </a:xfrm>
          <a:prstGeom prst="rect">
            <a:avLst/>
          </a:prstGeom>
        </p:spPr>
      </p:pic>
      <p:sp>
        <p:nvSpPr>
          <p:cNvPr id="14" name="Marcador de texto 15">
            <a:extLst>
              <a:ext uri="{FF2B5EF4-FFF2-40B4-BE49-F238E27FC236}">
                <a16:creationId xmlns:a16="http://schemas.microsoft.com/office/drawing/2014/main" id="{F1F2E911-ECD4-864A-A0C4-CF413AFECC19}"/>
              </a:ext>
            </a:extLst>
          </p:cNvPr>
          <p:cNvSpPr>
            <a:spLocks noGrp="1"/>
          </p:cNvSpPr>
          <p:nvPr>
            <p:ph type="body" sz="quarter" idx="21" hasCustomPrompt="1"/>
          </p:nvPr>
        </p:nvSpPr>
        <p:spPr>
          <a:xfrm>
            <a:off x="413149" y="483336"/>
            <a:ext cx="4158853" cy="802540"/>
          </a:xfrm>
        </p:spPr>
        <p:txBody>
          <a:bodyPr anchor="b">
            <a:normAutofit/>
          </a:bodyPr>
          <a:lstStyle>
            <a:lvl1pPr marL="0" indent="0" algn="l">
              <a:buNone/>
              <a:defRPr sz="2250" b="0" i="0">
                <a:solidFill>
                  <a:srgbClr val="08BCEB"/>
                </a:solidFill>
                <a:latin typeface="CiscoSansTT ExtraLight" panose="020B0303020201020303" pitchFamily="34" charset="0"/>
              </a:defRPr>
            </a:lvl1pPr>
          </a:lstStyle>
          <a:p>
            <a:pPr lvl="0"/>
            <a:r>
              <a:rPr lang="es-MX"/>
              <a:t>Click to add a title</a:t>
            </a:r>
            <a:endParaRPr lang="en-US"/>
          </a:p>
        </p:txBody>
      </p:sp>
      <p:sp>
        <p:nvSpPr>
          <p:cNvPr id="15" name="Marcador de texto 13">
            <a:extLst>
              <a:ext uri="{FF2B5EF4-FFF2-40B4-BE49-F238E27FC236}">
                <a16:creationId xmlns:a16="http://schemas.microsoft.com/office/drawing/2014/main" id="{70345476-2865-1343-B59B-D4A6ED7C63EF}"/>
              </a:ext>
            </a:extLst>
          </p:cNvPr>
          <p:cNvSpPr>
            <a:spLocks noGrp="1"/>
          </p:cNvSpPr>
          <p:nvPr>
            <p:ph type="body" sz="quarter" idx="39" hasCustomPrompt="1"/>
          </p:nvPr>
        </p:nvSpPr>
        <p:spPr>
          <a:xfrm>
            <a:off x="413149" y="1392974"/>
            <a:ext cx="4158853" cy="802541"/>
          </a:xfrm>
        </p:spPr>
        <p:txBody>
          <a:bodyPr anchor="t"/>
          <a:lstStyle>
            <a:lvl1pPr marL="0" indent="0" algn="l">
              <a:buNone/>
              <a:defRPr b="0" i="0">
                <a:solidFill>
                  <a:schemeClr val="bg1"/>
                </a:solidFill>
                <a:latin typeface="CiscoSansTT" panose="020B0503020201020303" pitchFamily="34" charset="0"/>
              </a:defRPr>
            </a:lvl1pPr>
          </a:lstStyle>
          <a:p>
            <a:pPr lvl="0"/>
            <a:r>
              <a:rPr lang="es-MX"/>
              <a:t>Click to add text</a:t>
            </a:r>
            <a:endParaRPr lang="en-US"/>
          </a:p>
        </p:txBody>
      </p:sp>
      <p:sp>
        <p:nvSpPr>
          <p:cNvPr id="18" name="Forma libre 17">
            <a:extLst>
              <a:ext uri="{FF2B5EF4-FFF2-40B4-BE49-F238E27FC236}">
                <a16:creationId xmlns:a16="http://schemas.microsoft.com/office/drawing/2014/main" id="{74F76637-F047-274D-BAA5-921161675BE2}"/>
              </a:ext>
            </a:extLst>
          </p:cNvPr>
          <p:cNvSpPr/>
          <p:nvPr userDrawn="1"/>
        </p:nvSpPr>
        <p:spPr>
          <a:xfrm>
            <a:off x="4811844" y="1"/>
            <a:ext cx="966866" cy="4525400"/>
          </a:xfrm>
          <a:custGeom>
            <a:avLst/>
            <a:gdLst>
              <a:gd name="connsiteX0" fmla="*/ 0 w 1289154"/>
              <a:gd name="connsiteY0" fmla="*/ 0 h 6033867"/>
              <a:gd name="connsiteX1" fmla="*/ 1289154 w 1289154"/>
              <a:gd name="connsiteY1" fmla="*/ 0 h 6033867"/>
              <a:gd name="connsiteX2" fmla="*/ 1289154 w 1289154"/>
              <a:gd name="connsiteY2" fmla="*/ 5389290 h 6033867"/>
              <a:gd name="connsiteX3" fmla="*/ 644577 w 1289154"/>
              <a:gd name="connsiteY3" fmla="*/ 6033867 h 6033867"/>
              <a:gd name="connsiteX4" fmla="*/ 0 w 1289154"/>
              <a:gd name="connsiteY4" fmla="*/ 5389290 h 603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154" h="6033867">
                <a:moveTo>
                  <a:pt x="0" y="0"/>
                </a:moveTo>
                <a:lnTo>
                  <a:pt x="1289154" y="0"/>
                </a:lnTo>
                <a:lnTo>
                  <a:pt x="1289154" y="5389290"/>
                </a:lnTo>
                <a:cubicBezTo>
                  <a:pt x="1289154" y="5745280"/>
                  <a:pt x="1000567" y="6033867"/>
                  <a:pt x="644577" y="6033867"/>
                </a:cubicBezTo>
                <a:cubicBezTo>
                  <a:pt x="288587" y="6033867"/>
                  <a:pt x="0" y="5745280"/>
                  <a:pt x="0" y="5389290"/>
                </a:cubicBezTo>
                <a:close/>
              </a:path>
            </a:pathLst>
          </a:custGeom>
          <a:solidFill>
            <a:srgbClr val="74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9" name="Marcador de posición de imagen 3">
            <a:extLst>
              <a:ext uri="{FF2B5EF4-FFF2-40B4-BE49-F238E27FC236}">
                <a16:creationId xmlns:a16="http://schemas.microsoft.com/office/drawing/2014/main" id="{20EE4B1B-4AFE-2345-8DE5-616442CCD446}"/>
              </a:ext>
            </a:extLst>
          </p:cNvPr>
          <p:cNvSpPr>
            <a:spLocks noGrp="1"/>
          </p:cNvSpPr>
          <p:nvPr>
            <p:ph type="pic" sz="quarter" idx="43" hasCustomPrompt="1"/>
          </p:nvPr>
        </p:nvSpPr>
        <p:spPr>
          <a:xfrm>
            <a:off x="413149" y="2821900"/>
            <a:ext cx="4158853" cy="1909645"/>
          </a:xfrm>
          <a:prstGeom prst="roundRect">
            <a:avLst>
              <a:gd name="adj" fmla="val 5481"/>
            </a:avLst>
          </a:prstGeom>
        </p:spPr>
        <p:txBody>
          <a:bodyPr anchor="b"/>
          <a:lstStyle>
            <a:lvl1pPr algn="ctr">
              <a:defRPr/>
            </a:lvl1pPr>
          </a:lstStyle>
          <a:p>
            <a:r>
              <a:rPr lang="en-US"/>
              <a:t>Image</a:t>
            </a:r>
          </a:p>
        </p:txBody>
      </p:sp>
      <p:sp>
        <p:nvSpPr>
          <p:cNvPr id="24" name="Marcador de texto 13">
            <a:extLst>
              <a:ext uri="{FF2B5EF4-FFF2-40B4-BE49-F238E27FC236}">
                <a16:creationId xmlns:a16="http://schemas.microsoft.com/office/drawing/2014/main" id="{1421E683-CD27-D541-9CC1-B86B2F69C2CF}"/>
              </a:ext>
            </a:extLst>
          </p:cNvPr>
          <p:cNvSpPr>
            <a:spLocks noGrp="1"/>
          </p:cNvSpPr>
          <p:nvPr>
            <p:ph type="body" sz="quarter" idx="37" hasCustomPrompt="1"/>
          </p:nvPr>
        </p:nvSpPr>
        <p:spPr>
          <a:xfrm>
            <a:off x="6214342" y="1064821"/>
            <a:ext cx="2509935" cy="673880"/>
          </a:xfrm>
        </p:spPr>
        <p:txBody>
          <a:bodyPr/>
          <a:lstStyle>
            <a:lvl1pPr marL="0" indent="0" algn="l">
              <a:buNone/>
              <a:defRPr>
                <a:solidFill>
                  <a:schemeClr val="bg1"/>
                </a:solidFill>
              </a:defRPr>
            </a:lvl1pPr>
          </a:lstStyle>
          <a:p>
            <a:pPr lvl="0"/>
            <a:r>
              <a:rPr lang="es-MX"/>
              <a:t>Click to add text</a:t>
            </a:r>
            <a:endParaRPr lang="en-US"/>
          </a:p>
        </p:txBody>
      </p:sp>
      <p:sp>
        <p:nvSpPr>
          <p:cNvPr id="25" name="Marcador de texto 13">
            <a:extLst>
              <a:ext uri="{FF2B5EF4-FFF2-40B4-BE49-F238E27FC236}">
                <a16:creationId xmlns:a16="http://schemas.microsoft.com/office/drawing/2014/main" id="{30C7021A-056E-F547-8995-C06E85FA84AF}"/>
              </a:ext>
            </a:extLst>
          </p:cNvPr>
          <p:cNvSpPr>
            <a:spLocks noGrp="1"/>
          </p:cNvSpPr>
          <p:nvPr>
            <p:ph type="body" sz="quarter" idx="38" hasCustomPrompt="1"/>
          </p:nvPr>
        </p:nvSpPr>
        <p:spPr>
          <a:xfrm>
            <a:off x="6214342" y="580617"/>
            <a:ext cx="2509935" cy="260804"/>
          </a:xfrm>
        </p:spPr>
        <p:txBody>
          <a:bodyPr anchor="b">
            <a:normAutofit/>
          </a:bodyPr>
          <a:lstStyle>
            <a:lvl1pPr marL="0" indent="0" algn="l">
              <a:buNone/>
              <a:defRPr sz="1200" b="1" i="0">
                <a:solidFill>
                  <a:schemeClr val="bg1"/>
                </a:solidFill>
                <a:latin typeface="CiscoSansTT" panose="020B0503020201020303" pitchFamily="34" charset="0"/>
              </a:defRPr>
            </a:lvl1pPr>
          </a:lstStyle>
          <a:p>
            <a:pPr lvl="0"/>
            <a:r>
              <a:rPr lang="es-MX"/>
              <a:t>Click to add title</a:t>
            </a:r>
            <a:endParaRPr lang="en-US"/>
          </a:p>
        </p:txBody>
      </p:sp>
      <p:cxnSp>
        <p:nvCxnSpPr>
          <p:cNvPr id="26" name="Conector recto 25">
            <a:extLst>
              <a:ext uri="{FF2B5EF4-FFF2-40B4-BE49-F238E27FC236}">
                <a16:creationId xmlns:a16="http://schemas.microsoft.com/office/drawing/2014/main" id="{25733A53-D77C-584C-97A9-E579351EC521}"/>
              </a:ext>
            </a:extLst>
          </p:cNvPr>
          <p:cNvCxnSpPr>
            <a:cxnSpLocks/>
          </p:cNvCxnSpPr>
          <p:nvPr userDrawn="1"/>
        </p:nvCxnSpPr>
        <p:spPr>
          <a:xfrm>
            <a:off x="6185299" y="960819"/>
            <a:ext cx="255865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Marcador de texto 13">
            <a:extLst>
              <a:ext uri="{FF2B5EF4-FFF2-40B4-BE49-F238E27FC236}">
                <a16:creationId xmlns:a16="http://schemas.microsoft.com/office/drawing/2014/main" id="{EABE72E6-CC0D-B24E-BE2E-28C93E5758A1}"/>
              </a:ext>
            </a:extLst>
          </p:cNvPr>
          <p:cNvSpPr>
            <a:spLocks noGrp="1"/>
          </p:cNvSpPr>
          <p:nvPr>
            <p:ph type="body" sz="quarter" idx="45" hasCustomPrompt="1"/>
          </p:nvPr>
        </p:nvSpPr>
        <p:spPr>
          <a:xfrm>
            <a:off x="6214342" y="2361184"/>
            <a:ext cx="2509935" cy="673880"/>
          </a:xfrm>
        </p:spPr>
        <p:txBody>
          <a:bodyPr/>
          <a:lstStyle>
            <a:lvl1pPr marL="0" indent="0" algn="l">
              <a:buNone/>
              <a:defRPr>
                <a:solidFill>
                  <a:schemeClr val="bg1"/>
                </a:solidFill>
              </a:defRPr>
            </a:lvl1pPr>
          </a:lstStyle>
          <a:p>
            <a:pPr lvl="0"/>
            <a:r>
              <a:rPr lang="es-MX"/>
              <a:t>Click to add text</a:t>
            </a:r>
            <a:endParaRPr lang="en-US"/>
          </a:p>
        </p:txBody>
      </p:sp>
      <p:sp>
        <p:nvSpPr>
          <p:cNvPr id="28" name="Marcador de texto 13">
            <a:extLst>
              <a:ext uri="{FF2B5EF4-FFF2-40B4-BE49-F238E27FC236}">
                <a16:creationId xmlns:a16="http://schemas.microsoft.com/office/drawing/2014/main" id="{85CB7209-8D24-BB49-85A7-DF745BFC04AC}"/>
              </a:ext>
            </a:extLst>
          </p:cNvPr>
          <p:cNvSpPr>
            <a:spLocks noGrp="1"/>
          </p:cNvSpPr>
          <p:nvPr>
            <p:ph type="body" sz="quarter" idx="46" hasCustomPrompt="1"/>
          </p:nvPr>
        </p:nvSpPr>
        <p:spPr>
          <a:xfrm>
            <a:off x="6214342" y="1876980"/>
            <a:ext cx="2509935" cy="260804"/>
          </a:xfrm>
        </p:spPr>
        <p:txBody>
          <a:bodyPr anchor="b">
            <a:normAutofit/>
          </a:bodyPr>
          <a:lstStyle>
            <a:lvl1pPr marL="0" indent="0" algn="l">
              <a:buNone/>
              <a:defRPr sz="1200" b="1" i="0">
                <a:solidFill>
                  <a:schemeClr val="bg1"/>
                </a:solidFill>
                <a:latin typeface="CiscoSansTT" panose="020B0503020201020303" pitchFamily="34" charset="0"/>
              </a:defRPr>
            </a:lvl1pPr>
          </a:lstStyle>
          <a:p>
            <a:pPr lvl="0"/>
            <a:r>
              <a:rPr lang="es-MX"/>
              <a:t>Click to add title</a:t>
            </a:r>
            <a:endParaRPr lang="en-US"/>
          </a:p>
        </p:txBody>
      </p:sp>
      <p:cxnSp>
        <p:nvCxnSpPr>
          <p:cNvPr id="36" name="Conector recto 35">
            <a:extLst>
              <a:ext uri="{FF2B5EF4-FFF2-40B4-BE49-F238E27FC236}">
                <a16:creationId xmlns:a16="http://schemas.microsoft.com/office/drawing/2014/main" id="{2AEEC020-0AD2-064A-AF63-38097859C5A8}"/>
              </a:ext>
            </a:extLst>
          </p:cNvPr>
          <p:cNvCxnSpPr>
            <a:cxnSpLocks/>
          </p:cNvCxnSpPr>
          <p:nvPr userDrawn="1"/>
        </p:nvCxnSpPr>
        <p:spPr>
          <a:xfrm>
            <a:off x="6185299" y="2257182"/>
            <a:ext cx="255865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Marcador de texto 13">
            <a:extLst>
              <a:ext uri="{FF2B5EF4-FFF2-40B4-BE49-F238E27FC236}">
                <a16:creationId xmlns:a16="http://schemas.microsoft.com/office/drawing/2014/main" id="{13F51108-CD17-6541-8687-07B4CCC55E32}"/>
              </a:ext>
            </a:extLst>
          </p:cNvPr>
          <p:cNvSpPr>
            <a:spLocks noGrp="1"/>
          </p:cNvSpPr>
          <p:nvPr>
            <p:ph type="body" sz="quarter" idx="47" hasCustomPrompt="1"/>
          </p:nvPr>
        </p:nvSpPr>
        <p:spPr>
          <a:xfrm>
            <a:off x="6214342" y="4190148"/>
            <a:ext cx="2509935" cy="673880"/>
          </a:xfrm>
        </p:spPr>
        <p:txBody>
          <a:bodyPr/>
          <a:lstStyle>
            <a:lvl1pPr marL="0" indent="0" algn="l">
              <a:buNone/>
              <a:defRPr>
                <a:solidFill>
                  <a:schemeClr val="bg1"/>
                </a:solidFill>
              </a:defRPr>
            </a:lvl1pPr>
          </a:lstStyle>
          <a:p>
            <a:pPr lvl="0"/>
            <a:r>
              <a:rPr lang="es-MX"/>
              <a:t>Click to add text</a:t>
            </a:r>
            <a:endParaRPr lang="en-US"/>
          </a:p>
        </p:txBody>
      </p:sp>
      <p:sp>
        <p:nvSpPr>
          <p:cNvPr id="38" name="Marcador de texto 13">
            <a:extLst>
              <a:ext uri="{FF2B5EF4-FFF2-40B4-BE49-F238E27FC236}">
                <a16:creationId xmlns:a16="http://schemas.microsoft.com/office/drawing/2014/main" id="{E7ECD831-B2D4-474A-A3A2-AD7D5AFF9537}"/>
              </a:ext>
            </a:extLst>
          </p:cNvPr>
          <p:cNvSpPr>
            <a:spLocks noGrp="1"/>
          </p:cNvSpPr>
          <p:nvPr>
            <p:ph type="body" sz="quarter" idx="48" hasCustomPrompt="1"/>
          </p:nvPr>
        </p:nvSpPr>
        <p:spPr>
          <a:xfrm>
            <a:off x="6214342" y="3705944"/>
            <a:ext cx="2509935" cy="260804"/>
          </a:xfrm>
        </p:spPr>
        <p:txBody>
          <a:bodyPr anchor="b">
            <a:normAutofit/>
          </a:bodyPr>
          <a:lstStyle>
            <a:lvl1pPr marL="0" indent="0" algn="l">
              <a:buNone/>
              <a:defRPr sz="1200" b="1" i="0">
                <a:solidFill>
                  <a:schemeClr val="bg1"/>
                </a:solidFill>
                <a:latin typeface="CiscoSansTT" panose="020B0503020201020303" pitchFamily="34" charset="0"/>
              </a:defRPr>
            </a:lvl1pPr>
          </a:lstStyle>
          <a:p>
            <a:pPr lvl="0"/>
            <a:r>
              <a:rPr lang="es-MX"/>
              <a:t>Click to add title</a:t>
            </a:r>
            <a:endParaRPr lang="en-US"/>
          </a:p>
        </p:txBody>
      </p:sp>
      <p:cxnSp>
        <p:nvCxnSpPr>
          <p:cNvPr id="39" name="Conector recto 38">
            <a:extLst>
              <a:ext uri="{FF2B5EF4-FFF2-40B4-BE49-F238E27FC236}">
                <a16:creationId xmlns:a16="http://schemas.microsoft.com/office/drawing/2014/main" id="{3DF2CB4E-EB99-AB4E-B8B1-E8E2B2DDABA9}"/>
              </a:ext>
            </a:extLst>
          </p:cNvPr>
          <p:cNvCxnSpPr>
            <a:cxnSpLocks/>
          </p:cNvCxnSpPr>
          <p:nvPr userDrawn="1"/>
        </p:nvCxnSpPr>
        <p:spPr>
          <a:xfrm>
            <a:off x="6185299" y="4086146"/>
            <a:ext cx="255865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Marcador de posición de imagen 3">
            <a:extLst>
              <a:ext uri="{FF2B5EF4-FFF2-40B4-BE49-F238E27FC236}">
                <a16:creationId xmlns:a16="http://schemas.microsoft.com/office/drawing/2014/main" id="{49FBE94E-CC70-2F40-9754-24757AA685E0}"/>
              </a:ext>
            </a:extLst>
          </p:cNvPr>
          <p:cNvSpPr>
            <a:spLocks noGrp="1"/>
          </p:cNvSpPr>
          <p:nvPr>
            <p:ph type="pic" sz="quarter" idx="42" hasCustomPrompt="1"/>
          </p:nvPr>
        </p:nvSpPr>
        <p:spPr>
          <a:xfrm>
            <a:off x="4978589" y="571829"/>
            <a:ext cx="621173" cy="621173"/>
          </a:xfrm>
        </p:spPr>
        <p:txBody>
          <a:bodyPr/>
          <a:lstStyle>
            <a:lvl1pPr algn="ctr">
              <a:defRPr/>
            </a:lvl1pPr>
          </a:lstStyle>
          <a:p>
            <a:r>
              <a:rPr lang="en-US"/>
              <a:t>Image</a:t>
            </a:r>
          </a:p>
        </p:txBody>
      </p:sp>
      <p:sp>
        <p:nvSpPr>
          <p:cNvPr id="41" name="Marcador de posición de imagen 3">
            <a:extLst>
              <a:ext uri="{FF2B5EF4-FFF2-40B4-BE49-F238E27FC236}">
                <a16:creationId xmlns:a16="http://schemas.microsoft.com/office/drawing/2014/main" id="{2A4141E8-8A36-C148-B6A3-E140FC4EDCA8}"/>
              </a:ext>
            </a:extLst>
          </p:cNvPr>
          <p:cNvSpPr>
            <a:spLocks noGrp="1"/>
          </p:cNvSpPr>
          <p:nvPr>
            <p:ph type="pic" sz="quarter" idx="49" hasCustomPrompt="1"/>
          </p:nvPr>
        </p:nvSpPr>
        <p:spPr>
          <a:xfrm>
            <a:off x="4978589" y="1898459"/>
            <a:ext cx="621173" cy="621173"/>
          </a:xfrm>
        </p:spPr>
        <p:txBody>
          <a:bodyPr/>
          <a:lstStyle>
            <a:lvl1pPr algn="ctr">
              <a:defRPr/>
            </a:lvl1pPr>
          </a:lstStyle>
          <a:p>
            <a:r>
              <a:rPr lang="en-US"/>
              <a:t>Image</a:t>
            </a:r>
          </a:p>
        </p:txBody>
      </p:sp>
      <p:sp>
        <p:nvSpPr>
          <p:cNvPr id="42" name="Marcador de posición de imagen 3">
            <a:extLst>
              <a:ext uri="{FF2B5EF4-FFF2-40B4-BE49-F238E27FC236}">
                <a16:creationId xmlns:a16="http://schemas.microsoft.com/office/drawing/2014/main" id="{9C9ACF07-69C5-6146-98CE-AB98B0073C82}"/>
              </a:ext>
            </a:extLst>
          </p:cNvPr>
          <p:cNvSpPr>
            <a:spLocks noGrp="1"/>
          </p:cNvSpPr>
          <p:nvPr>
            <p:ph type="pic" sz="quarter" idx="50" hasCustomPrompt="1"/>
          </p:nvPr>
        </p:nvSpPr>
        <p:spPr>
          <a:xfrm>
            <a:off x="4978589" y="3225089"/>
            <a:ext cx="621173" cy="621173"/>
          </a:xfrm>
        </p:spPr>
        <p:txBody>
          <a:bodyPr/>
          <a:lstStyle>
            <a:lvl1pPr algn="ctr">
              <a:defRPr/>
            </a:lvl1pPr>
          </a:lstStyle>
          <a:p>
            <a:r>
              <a:rPr lang="en-US"/>
              <a:t>Image</a:t>
            </a:r>
          </a:p>
        </p:txBody>
      </p:sp>
      <p:sp>
        <p:nvSpPr>
          <p:cNvPr id="23" name="Marcador de texto 13">
            <a:extLst>
              <a:ext uri="{FF2B5EF4-FFF2-40B4-BE49-F238E27FC236}">
                <a16:creationId xmlns:a16="http://schemas.microsoft.com/office/drawing/2014/main" id="{D159E13D-59C0-1144-B779-DE4F75952B81}"/>
              </a:ext>
            </a:extLst>
          </p:cNvPr>
          <p:cNvSpPr>
            <a:spLocks noGrp="1"/>
          </p:cNvSpPr>
          <p:nvPr>
            <p:ph type="body" sz="quarter" idx="44" hasCustomPrompt="1"/>
          </p:nvPr>
        </p:nvSpPr>
        <p:spPr>
          <a:xfrm>
            <a:off x="803848" y="2652148"/>
            <a:ext cx="2136098" cy="293421"/>
          </a:xfrm>
        </p:spPr>
        <p:txBody>
          <a:bodyPr anchor="ctr">
            <a:normAutofit/>
          </a:bodyPr>
          <a:lstStyle>
            <a:lvl1pPr marL="0" indent="0" algn="ctr">
              <a:buNone/>
              <a:defRPr sz="1350" b="0" i="0">
                <a:solidFill>
                  <a:schemeClr val="bg1"/>
                </a:solidFill>
                <a:latin typeface="CiscoSansTT" panose="020B0503020201020303" pitchFamily="34" charset="0"/>
              </a:defRPr>
            </a:lvl1pPr>
          </a:lstStyle>
          <a:p>
            <a:pPr lvl="0"/>
            <a:r>
              <a:rPr lang="es-MX"/>
              <a:t>Click to add text</a:t>
            </a:r>
            <a:endParaRPr lang="en-US"/>
          </a:p>
        </p:txBody>
      </p:sp>
    </p:spTree>
    <p:extLst>
      <p:ext uri="{BB962C8B-B14F-4D97-AF65-F5344CB8AC3E}">
        <p14:creationId xmlns:p14="http://schemas.microsoft.com/office/powerpoint/2010/main" val="34616372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Bullet_Title only">
    <p:bg>
      <p:bgPr>
        <a:solidFill>
          <a:schemeClr val="bg2"/>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261148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1_Diseño personalizado">
    <p:bg>
      <p:bgPr>
        <a:solidFill>
          <a:srgbClr val="0C274D"/>
        </a:solidFill>
        <a:effectLst/>
      </p:bgPr>
    </p:bg>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B24613B-C623-C84D-9FBD-785D854058FC}"/>
              </a:ext>
            </a:extLst>
          </p:cNvPr>
          <p:cNvSpPr>
            <a:spLocks noGrp="1"/>
          </p:cNvSpPr>
          <p:nvPr>
            <p:ph type="pic" sz="quarter" idx="10" hasCustomPrompt="1"/>
          </p:nvPr>
        </p:nvSpPr>
        <p:spPr>
          <a:xfrm>
            <a:off x="163775" y="166067"/>
            <a:ext cx="2169995" cy="4811369"/>
          </a:xfrm>
        </p:spPr>
        <p:txBody>
          <a:bodyPr/>
          <a:lstStyle/>
          <a:p>
            <a:r>
              <a:rPr lang="en-US"/>
              <a:t>Image</a:t>
            </a:r>
          </a:p>
        </p:txBody>
      </p:sp>
      <p:sp>
        <p:nvSpPr>
          <p:cNvPr id="10" name="Marcador de posición de imagen 2">
            <a:extLst>
              <a:ext uri="{FF2B5EF4-FFF2-40B4-BE49-F238E27FC236}">
                <a16:creationId xmlns:a16="http://schemas.microsoft.com/office/drawing/2014/main" id="{6E01B144-3E3B-0246-966F-D2FF39C336F7}"/>
              </a:ext>
            </a:extLst>
          </p:cNvPr>
          <p:cNvSpPr>
            <a:spLocks noGrp="1"/>
          </p:cNvSpPr>
          <p:nvPr>
            <p:ph type="pic" sz="quarter" idx="11" hasCustomPrompt="1"/>
          </p:nvPr>
        </p:nvSpPr>
        <p:spPr>
          <a:xfrm>
            <a:off x="2492423" y="166067"/>
            <a:ext cx="2169995" cy="4811369"/>
          </a:xfrm>
        </p:spPr>
        <p:txBody>
          <a:bodyPr/>
          <a:lstStyle/>
          <a:p>
            <a:r>
              <a:rPr lang="en-US"/>
              <a:t>Image</a:t>
            </a:r>
          </a:p>
        </p:txBody>
      </p:sp>
      <p:sp>
        <p:nvSpPr>
          <p:cNvPr id="11" name="Marcador de posición de imagen 2">
            <a:extLst>
              <a:ext uri="{FF2B5EF4-FFF2-40B4-BE49-F238E27FC236}">
                <a16:creationId xmlns:a16="http://schemas.microsoft.com/office/drawing/2014/main" id="{F5241B1B-2A4B-9049-9C79-D192DC6E7583}"/>
              </a:ext>
            </a:extLst>
          </p:cNvPr>
          <p:cNvSpPr>
            <a:spLocks noGrp="1"/>
          </p:cNvSpPr>
          <p:nvPr>
            <p:ph type="pic" sz="quarter" idx="12" hasCustomPrompt="1"/>
          </p:nvPr>
        </p:nvSpPr>
        <p:spPr>
          <a:xfrm>
            <a:off x="4821073" y="166067"/>
            <a:ext cx="4159154" cy="4811369"/>
          </a:xfrm>
        </p:spPr>
        <p:txBody>
          <a:bodyPr/>
          <a:lstStyle/>
          <a:p>
            <a:r>
              <a:rPr lang="en-US"/>
              <a:t>Image</a:t>
            </a:r>
          </a:p>
        </p:txBody>
      </p:sp>
      <p:sp>
        <p:nvSpPr>
          <p:cNvPr id="14" name="Marcador de texto 13">
            <a:extLst>
              <a:ext uri="{FF2B5EF4-FFF2-40B4-BE49-F238E27FC236}">
                <a16:creationId xmlns:a16="http://schemas.microsoft.com/office/drawing/2014/main" id="{5AF4C1BF-FF89-4F44-8B0A-24A7B17E890A}"/>
              </a:ext>
            </a:extLst>
          </p:cNvPr>
          <p:cNvSpPr>
            <a:spLocks noGrp="1"/>
          </p:cNvSpPr>
          <p:nvPr>
            <p:ph type="body" sz="quarter" idx="13" hasCustomPrompt="1"/>
          </p:nvPr>
        </p:nvSpPr>
        <p:spPr>
          <a:xfrm>
            <a:off x="3022128" y="2098345"/>
            <a:ext cx="2280029" cy="982640"/>
          </a:xfrm>
        </p:spPr>
        <p:txBody>
          <a:bodyPr anchor="ctr">
            <a:normAutofit/>
          </a:bodyPr>
          <a:lstStyle>
            <a:lvl1pPr marL="0" indent="0" algn="l">
              <a:buNone/>
              <a:defRPr sz="1350" b="0" i="0">
                <a:solidFill>
                  <a:schemeClr val="bg1"/>
                </a:solidFill>
                <a:latin typeface="CiscoSansTT" panose="020B0503020201020303" pitchFamily="34" charset="0"/>
              </a:defRPr>
            </a:lvl1pPr>
          </a:lstStyle>
          <a:p>
            <a:pPr lvl="0"/>
            <a:r>
              <a:rPr lang="es-MX"/>
              <a:t>Click to add text</a:t>
            </a:r>
            <a:endParaRPr lang="en-US"/>
          </a:p>
        </p:txBody>
      </p:sp>
    </p:spTree>
    <p:extLst>
      <p:ext uri="{BB962C8B-B14F-4D97-AF65-F5344CB8AC3E}">
        <p14:creationId xmlns:p14="http://schemas.microsoft.com/office/powerpoint/2010/main" val="240023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Bar with Four Icons">
    <p:spTree>
      <p:nvGrpSpPr>
        <p:cNvPr id="1" name=""/>
        <p:cNvGrpSpPr/>
        <p:nvPr/>
      </p:nvGrpSpPr>
      <p:grpSpPr>
        <a:xfrm>
          <a:off x="0" y="0"/>
          <a:ext cx="0" cy="0"/>
          <a:chOff x="0" y="0"/>
          <a:chExt cx="0" cy="0"/>
        </a:xfrm>
      </p:grpSpPr>
      <p:sp>
        <p:nvSpPr>
          <p:cNvPr id="20" name="Forma libre 19">
            <a:extLst>
              <a:ext uri="{FF2B5EF4-FFF2-40B4-BE49-F238E27FC236}">
                <a16:creationId xmlns:a16="http://schemas.microsoft.com/office/drawing/2014/main" id="{5B3CF02F-4687-934D-AEA5-14F93AED2318}"/>
              </a:ext>
            </a:extLst>
          </p:cNvPr>
          <p:cNvSpPr/>
          <p:nvPr userDrawn="1"/>
        </p:nvSpPr>
        <p:spPr>
          <a:xfrm>
            <a:off x="1" y="1795985"/>
            <a:ext cx="8730854" cy="2538300"/>
          </a:xfrm>
          <a:custGeom>
            <a:avLst/>
            <a:gdLst>
              <a:gd name="connsiteX0" fmla="*/ 0 w 11641138"/>
              <a:gd name="connsiteY0" fmla="*/ 0 h 2852226"/>
              <a:gd name="connsiteX1" fmla="*/ 10215025 w 11641138"/>
              <a:gd name="connsiteY1" fmla="*/ 0 h 2852226"/>
              <a:gd name="connsiteX2" fmla="*/ 11641138 w 11641138"/>
              <a:gd name="connsiteY2" fmla="*/ 1426113 h 2852226"/>
              <a:gd name="connsiteX3" fmla="*/ 11641137 w 11641138"/>
              <a:gd name="connsiteY3" fmla="*/ 1426113 h 2852226"/>
              <a:gd name="connsiteX4" fmla="*/ 10215024 w 11641138"/>
              <a:gd name="connsiteY4" fmla="*/ 2852226 h 2852226"/>
              <a:gd name="connsiteX5" fmla="*/ 0 w 11641138"/>
              <a:gd name="connsiteY5" fmla="*/ 2852225 h 285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1138" h="2852226">
                <a:moveTo>
                  <a:pt x="0" y="0"/>
                </a:moveTo>
                <a:lnTo>
                  <a:pt x="10215025" y="0"/>
                </a:lnTo>
                <a:cubicBezTo>
                  <a:pt x="11002645" y="0"/>
                  <a:pt x="11641138" y="638493"/>
                  <a:pt x="11641138" y="1426113"/>
                </a:cubicBezTo>
                <a:lnTo>
                  <a:pt x="11641137" y="1426113"/>
                </a:lnTo>
                <a:cubicBezTo>
                  <a:pt x="11641137" y="2213733"/>
                  <a:pt x="11002644" y="2852226"/>
                  <a:pt x="10215024" y="2852226"/>
                </a:cubicBezTo>
                <a:lnTo>
                  <a:pt x="0" y="2852225"/>
                </a:lnTo>
                <a:close/>
              </a:path>
            </a:pathLst>
          </a:custGeom>
          <a:solidFill>
            <a:srgbClr val="1E44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8" name="Marcador de texto 13">
            <a:extLst>
              <a:ext uri="{FF2B5EF4-FFF2-40B4-BE49-F238E27FC236}">
                <a16:creationId xmlns:a16="http://schemas.microsoft.com/office/drawing/2014/main" id="{2DC60629-D28F-C342-B471-615B768D0DAF}"/>
              </a:ext>
            </a:extLst>
          </p:cNvPr>
          <p:cNvSpPr>
            <a:spLocks noGrp="1"/>
          </p:cNvSpPr>
          <p:nvPr>
            <p:ph type="body" sz="quarter" idx="12" hasCustomPrompt="1"/>
          </p:nvPr>
        </p:nvSpPr>
        <p:spPr>
          <a:xfrm>
            <a:off x="1201863" y="3682091"/>
            <a:ext cx="6740274" cy="841299"/>
          </a:xfrm>
        </p:spPr>
        <p:txBody>
          <a:bodyPr/>
          <a:lstStyle>
            <a:lvl1pPr marL="0" indent="0" algn="ctr">
              <a:buNone/>
              <a:defRPr>
                <a:solidFill>
                  <a:schemeClr val="bg1"/>
                </a:solidFill>
              </a:defRPr>
            </a:lvl1pPr>
          </a:lstStyle>
          <a:p>
            <a:pPr lvl="0"/>
            <a:r>
              <a:rPr lang="es-MX"/>
              <a:t>Click to add text</a:t>
            </a:r>
            <a:endParaRPr lang="en-US"/>
          </a:p>
        </p:txBody>
      </p:sp>
      <p:sp>
        <p:nvSpPr>
          <p:cNvPr id="21" name="Marcador de texto 13">
            <a:extLst>
              <a:ext uri="{FF2B5EF4-FFF2-40B4-BE49-F238E27FC236}">
                <a16:creationId xmlns:a16="http://schemas.microsoft.com/office/drawing/2014/main" id="{6022C92A-88AD-0548-AF36-ABAB8A1AFCC5}"/>
              </a:ext>
            </a:extLst>
          </p:cNvPr>
          <p:cNvSpPr>
            <a:spLocks noGrp="1"/>
          </p:cNvSpPr>
          <p:nvPr>
            <p:ph type="body" sz="quarter" idx="13" hasCustomPrompt="1"/>
          </p:nvPr>
        </p:nvSpPr>
        <p:spPr>
          <a:xfrm>
            <a:off x="611021" y="3188734"/>
            <a:ext cx="1361974" cy="518594"/>
          </a:xfrm>
        </p:spPr>
        <p:txBody>
          <a:bodyPr/>
          <a:lstStyle>
            <a:lvl1pPr marL="0" indent="0" algn="ctr">
              <a:buNone/>
              <a:defRPr>
                <a:solidFill>
                  <a:schemeClr val="bg1"/>
                </a:solidFill>
              </a:defRPr>
            </a:lvl1pPr>
          </a:lstStyle>
          <a:p>
            <a:pPr lvl="0"/>
            <a:r>
              <a:rPr lang="es-MX"/>
              <a:t>Click to add text</a:t>
            </a:r>
            <a:endParaRPr lang="en-US"/>
          </a:p>
        </p:txBody>
      </p:sp>
      <p:sp>
        <p:nvSpPr>
          <p:cNvPr id="26" name="Marcador de posición de imagen 13">
            <a:extLst>
              <a:ext uri="{FF2B5EF4-FFF2-40B4-BE49-F238E27FC236}">
                <a16:creationId xmlns:a16="http://schemas.microsoft.com/office/drawing/2014/main" id="{56E5BA72-1A2E-E246-BD9C-E5C04BA1FB02}"/>
              </a:ext>
            </a:extLst>
          </p:cNvPr>
          <p:cNvSpPr>
            <a:spLocks noGrp="1"/>
          </p:cNvSpPr>
          <p:nvPr>
            <p:ph type="pic" sz="quarter" idx="38" hasCustomPrompt="1"/>
          </p:nvPr>
        </p:nvSpPr>
        <p:spPr>
          <a:xfrm>
            <a:off x="753845" y="1994525"/>
            <a:ext cx="1076325" cy="1076325"/>
          </a:xfrm>
        </p:spPr>
        <p:txBody>
          <a:bodyPr/>
          <a:lstStyle>
            <a:lvl1pPr algn="ctr">
              <a:defRPr/>
            </a:lvl1pPr>
          </a:lstStyle>
          <a:p>
            <a:r>
              <a:rPr lang="en-US"/>
              <a:t>Image</a:t>
            </a:r>
          </a:p>
        </p:txBody>
      </p:sp>
      <p:sp>
        <p:nvSpPr>
          <p:cNvPr id="29" name="Marcador de texto 13">
            <a:extLst>
              <a:ext uri="{FF2B5EF4-FFF2-40B4-BE49-F238E27FC236}">
                <a16:creationId xmlns:a16="http://schemas.microsoft.com/office/drawing/2014/main" id="{878034F1-D807-184F-A482-61DE50750098}"/>
              </a:ext>
            </a:extLst>
          </p:cNvPr>
          <p:cNvSpPr>
            <a:spLocks noGrp="1"/>
          </p:cNvSpPr>
          <p:nvPr>
            <p:ph type="body" sz="quarter" idx="39" hasCustomPrompt="1"/>
          </p:nvPr>
        </p:nvSpPr>
        <p:spPr>
          <a:xfrm>
            <a:off x="2660676" y="3188734"/>
            <a:ext cx="1361974" cy="518594"/>
          </a:xfrm>
        </p:spPr>
        <p:txBody>
          <a:bodyPr/>
          <a:lstStyle>
            <a:lvl1pPr marL="0" indent="0" algn="ctr">
              <a:buNone/>
              <a:defRPr>
                <a:solidFill>
                  <a:schemeClr val="bg1"/>
                </a:solidFill>
              </a:defRPr>
            </a:lvl1pPr>
          </a:lstStyle>
          <a:p>
            <a:pPr lvl="0"/>
            <a:r>
              <a:rPr lang="es-MX"/>
              <a:t>Click to add text</a:t>
            </a:r>
            <a:endParaRPr lang="en-US"/>
          </a:p>
        </p:txBody>
      </p:sp>
      <p:sp>
        <p:nvSpPr>
          <p:cNvPr id="30" name="Marcador de posición de imagen 13">
            <a:extLst>
              <a:ext uri="{FF2B5EF4-FFF2-40B4-BE49-F238E27FC236}">
                <a16:creationId xmlns:a16="http://schemas.microsoft.com/office/drawing/2014/main" id="{D9D9B384-EB11-564E-86EC-3DF6B2612D4E}"/>
              </a:ext>
            </a:extLst>
          </p:cNvPr>
          <p:cNvSpPr>
            <a:spLocks noGrp="1"/>
          </p:cNvSpPr>
          <p:nvPr>
            <p:ph type="pic" sz="quarter" idx="40" hasCustomPrompt="1"/>
          </p:nvPr>
        </p:nvSpPr>
        <p:spPr>
          <a:xfrm>
            <a:off x="2803501" y="1994525"/>
            <a:ext cx="1076325" cy="1076325"/>
          </a:xfrm>
        </p:spPr>
        <p:txBody>
          <a:bodyPr/>
          <a:lstStyle>
            <a:lvl1pPr algn="ctr">
              <a:defRPr/>
            </a:lvl1pPr>
          </a:lstStyle>
          <a:p>
            <a:r>
              <a:rPr lang="en-US"/>
              <a:t>Image</a:t>
            </a:r>
          </a:p>
        </p:txBody>
      </p:sp>
      <p:sp>
        <p:nvSpPr>
          <p:cNvPr id="31" name="Marcador de texto 13">
            <a:extLst>
              <a:ext uri="{FF2B5EF4-FFF2-40B4-BE49-F238E27FC236}">
                <a16:creationId xmlns:a16="http://schemas.microsoft.com/office/drawing/2014/main" id="{80ABDA85-C7C6-C248-9BB7-9883CCEC3115}"/>
              </a:ext>
            </a:extLst>
          </p:cNvPr>
          <p:cNvSpPr>
            <a:spLocks noGrp="1"/>
          </p:cNvSpPr>
          <p:nvPr>
            <p:ph type="body" sz="quarter" idx="41" hasCustomPrompt="1"/>
          </p:nvPr>
        </p:nvSpPr>
        <p:spPr>
          <a:xfrm>
            <a:off x="4710333" y="3188734"/>
            <a:ext cx="1361974" cy="518594"/>
          </a:xfrm>
        </p:spPr>
        <p:txBody>
          <a:bodyPr/>
          <a:lstStyle>
            <a:lvl1pPr marL="0" indent="0" algn="ctr">
              <a:buNone/>
              <a:defRPr>
                <a:solidFill>
                  <a:schemeClr val="bg1"/>
                </a:solidFill>
              </a:defRPr>
            </a:lvl1pPr>
          </a:lstStyle>
          <a:p>
            <a:pPr lvl="0"/>
            <a:r>
              <a:rPr lang="es-MX"/>
              <a:t>Click to add text</a:t>
            </a:r>
            <a:endParaRPr lang="en-US"/>
          </a:p>
        </p:txBody>
      </p:sp>
      <p:sp>
        <p:nvSpPr>
          <p:cNvPr id="32" name="Marcador de posición de imagen 13">
            <a:extLst>
              <a:ext uri="{FF2B5EF4-FFF2-40B4-BE49-F238E27FC236}">
                <a16:creationId xmlns:a16="http://schemas.microsoft.com/office/drawing/2014/main" id="{8733CD2D-DE9F-304A-ABBE-D593E2D2C968}"/>
              </a:ext>
            </a:extLst>
          </p:cNvPr>
          <p:cNvSpPr>
            <a:spLocks noGrp="1"/>
          </p:cNvSpPr>
          <p:nvPr>
            <p:ph type="pic" sz="quarter" idx="42" hasCustomPrompt="1"/>
          </p:nvPr>
        </p:nvSpPr>
        <p:spPr>
          <a:xfrm>
            <a:off x="4853156" y="1994525"/>
            <a:ext cx="1076325" cy="1076325"/>
          </a:xfrm>
        </p:spPr>
        <p:txBody>
          <a:bodyPr/>
          <a:lstStyle>
            <a:lvl1pPr algn="ctr">
              <a:defRPr/>
            </a:lvl1pPr>
          </a:lstStyle>
          <a:p>
            <a:r>
              <a:rPr lang="en-US"/>
              <a:t>Image</a:t>
            </a:r>
          </a:p>
        </p:txBody>
      </p:sp>
      <p:sp>
        <p:nvSpPr>
          <p:cNvPr id="34" name="Marcador de texto 13">
            <a:extLst>
              <a:ext uri="{FF2B5EF4-FFF2-40B4-BE49-F238E27FC236}">
                <a16:creationId xmlns:a16="http://schemas.microsoft.com/office/drawing/2014/main" id="{93CF23AD-151F-574A-9EEC-E76B300E966A}"/>
              </a:ext>
            </a:extLst>
          </p:cNvPr>
          <p:cNvSpPr>
            <a:spLocks noGrp="1"/>
          </p:cNvSpPr>
          <p:nvPr>
            <p:ph type="body" sz="quarter" idx="43" hasCustomPrompt="1"/>
          </p:nvPr>
        </p:nvSpPr>
        <p:spPr>
          <a:xfrm>
            <a:off x="6759990" y="3188734"/>
            <a:ext cx="1361974" cy="518594"/>
          </a:xfrm>
        </p:spPr>
        <p:txBody>
          <a:bodyPr/>
          <a:lstStyle>
            <a:lvl1pPr marL="0" indent="0" algn="ctr">
              <a:buNone/>
              <a:defRPr>
                <a:solidFill>
                  <a:schemeClr val="bg1"/>
                </a:solidFill>
              </a:defRPr>
            </a:lvl1pPr>
          </a:lstStyle>
          <a:p>
            <a:pPr lvl="0"/>
            <a:r>
              <a:rPr lang="es-MX"/>
              <a:t>Click to add text</a:t>
            </a:r>
            <a:endParaRPr lang="en-US"/>
          </a:p>
        </p:txBody>
      </p:sp>
      <p:sp>
        <p:nvSpPr>
          <p:cNvPr id="35" name="Marcador de posición de imagen 13">
            <a:extLst>
              <a:ext uri="{FF2B5EF4-FFF2-40B4-BE49-F238E27FC236}">
                <a16:creationId xmlns:a16="http://schemas.microsoft.com/office/drawing/2014/main" id="{45B015C8-7274-0542-BE5C-E98BF7CC4A1D}"/>
              </a:ext>
            </a:extLst>
          </p:cNvPr>
          <p:cNvSpPr>
            <a:spLocks noGrp="1"/>
          </p:cNvSpPr>
          <p:nvPr>
            <p:ph type="pic" sz="quarter" idx="44" hasCustomPrompt="1"/>
          </p:nvPr>
        </p:nvSpPr>
        <p:spPr>
          <a:xfrm>
            <a:off x="6902813" y="1994525"/>
            <a:ext cx="1076325" cy="1076325"/>
          </a:xfrm>
        </p:spPr>
        <p:txBody>
          <a:bodyPr/>
          <a:lstStyle>
            <a:lvl1pPr algn="ctr">
              <a:defRPr/>
            </a:lvl1pPr>
          </a:lstStyle>
          <a:p>
            <a:r>
              <a:rPr lang="en-US"/>
              <a:t>Image</a:t>
            </a:r>
          </a:p>
        </p:txBody>
      </p:sp>
      <p:cxnSp>
        <p:nvCxnSpPr>
          <p:cNvPr id="6" name="Conector recto 5">
            <a:extLst>
              <a:ext uri="{FF2B5EF4-FFF2-40B4-BE49-F238E27FC236}">
                <a16:creationId xmlns:a16="http://schemas.microsoft.com/office/drawing/2014/main" id="{D837D025-DCCD-1B44-A08B-E09F1BD6EFB3}"/>
              </a:ext>
            </a:extLst>
          </p:cNvPr>
          <p:cNvCxnSpPr/>
          <p:nvPr userDrawn="1"/>
        </p:nvCxnSpPr>
        <p:spPr>
          <a:xfrm>
            <a:off x="2310620" y="2161147"/>
            <a:ext cx="0" cy="14032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1536934A-B148-3042-8C0E-AF4CFC7909DF}"/>
              </a:ext>
            </a:extLst>
          </p:cNvPr>
          <p:cNvCxnSpPr/>
          <p:nvPr userDrawn="1"/>
        </p:nvCxnSpPr>
        <p:spPr>
          <a:xfrm>
            <a:off x="4357469" y="2161147"/>
            <a:ext cx="0" cy="14032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0FEFE962-09C0-5941-9E12-8CB39E530364}"/>
              </a:ext>
            </a:extLst>
          </p:cNvPr>
          <p:cNvCxnSpPr/>
          <p:nvPr userDrawn="1"/>
        </p:nvCxnSpPr>
        <p:spPr>
          <a:xfrm>
            <a:off x="6404317" y="2161147"/>
            <a:ext cx="0" cy="14032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Marcador de texto 13">
            <a:extLst>
              <a:ext uri="{FF2B5EF4-FFF2-40B4-BE49-F238E27FC236}">
                <a16:creationId xmlns:a16="http://schemas.microsoft.com/office/drawing/2014/main" id="{3F1204FC-E0A0-904F-AB97-362DC1DAD28C}"/>
              </a:ext>
            </a:extLst>
          </p:cNvPr>
          <p:cNvSpPr>
            <a:spLocks noGrp="1"/>
          </p:cNvSpPr>
          <p:nvPr>
            <p:ph type="body" sz="quarter" idx="37" hasCustomPrompt="1"/>
          </p:nvPr>
        </p:nvSpPr>
        <p:spPr>
          <a:xfrm>
            <a:off x="413149" y="809215"/>
            <a:ext cx="8317706" cy="266936"/>
          </a:xfrm>
        </p:spPr>
        <p:txBody>
          <a:bodyPr>
            <a:normAutofit/>
          </a:bodyPr>
          <a:lstStyle>
            <a:lvl1pPr marL="0" indent="0" algn="ctr">
              <a:buNone/>
              <a:defRPr sz="1200" b="1" i="0">
                <a:solidFill>
                  <a:schemeClr val="bg1"/>
                </a:solidFill>
                <a:latin typeface="CiscoSansTT" panose="020B0503020201020303" pitchFamily="34" charset="0"/>
              </a:defRPr>
            </a:lvl1pPr>
          </a:lstStyle>
          <a:p>
            <a:pPr lvl="0"/>
            <a:r>
              <a:rPr lang="es-MX"/>
              <a:t>Click to add subtitle</a:t>
            </a:r>
            <a:endParaRPr lang="en-US"/>
          </a:p>
        </p:txBody>
      </p:sp>
      <p:sp>
        <p:nvSpPr>
          <p:cNvPr id="45" name="Marcador de texto 15">
            <a:extLst>
              <a:ext uri="{FF2B5EF4-FFF2-40B4-BE49-F238E27FC236}">
                <a16:creationId xmlns:a16="http://schemas.microsoft.com/office/drawing/2014/main" id="{48AFC882-7EA1-0643-8805-F1168B43E57B}"/>
              </a:ext>
            </a:extLst>
          </p:cNvPr>
          <p:cNvSpPr>
            <a:spLocks noGrp="1"/>
          </p:cNvSpPr>
          <p:nvPr>
            <p:ph type="body" sz="quarter" idx="45" hasCustomPrompt="1"/>
          </p:nvPr>
        </p:nvSpPr>
        <p:spPr>
          <a:xfrm>
            <a:off x="413149" y="468798"/>
            <a:ext cx="8317706" cy="324088"/>
          </a:xfrm>
        </p:spPr>
        <p:txBody>
          <a:bodyPr>
            <a:noAutofit/>
          </a:bodyPr>
          <a:lstStyle>
            <a:lvl1pPr marL="0" indent="0" algn="ctr">
              <a:buNone/>
              <a:defRPr sz="2100" b="0" i="0">
                <a:solidFill>
                  <a:srgbClr val="08BCEB"/>
                </a:solidFill>
                <a:latin typeface="CiscoSansTT ExtraLight" panose="020B0303020201020303" pitchFamily="34" charset="0"/>
              </a:defRPr>
            </a:lvl1pPr>
          </a:lstStyle>
          <a:p>
            <a:pPr lvl="0"/>
            <a:r>
              <a:rPr lang="es-MX"/>
              <a:t>Click to add a title</a:t>
            </a:r>
            <a:endParaRPr lang="en-US"/>
          </a:p>
        </p:txBody>
      </p:sp>
    </p:spTree>
    <p:extLst>
      <p:ext uri="{BB962C8B-B14F-4D97-AF65-F5344CB8AC3E}">
        <p14:creationId xmlns:p14="http://schemas.microsoft.com/office/powerpoint/2010/main" val="35824710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7" y="3856737"/>
            <a:ext cx="8296421" cy="288131"/>
          </a:xfrm>
          <a:prstGeom prst="rect">
            <a:avLst/>
          </a:prstGeom>
        </p:spPr>
        <p:txBody>
          <a:bodyPr lIns="91420" tIns="45710" rIns="91420" bIns="45710" anchor="b" anchorCtr="0">
            <a:noAutofit/>
          </a:bodyPr>
          <a:lstStyle>
            <a:lvl1pPr marL="0" indent="0" algn="l">
              <a:buNone/>
              <a:defRPr sz="1800" b="0" i="0">
                <a:solidFill>
                  <a:schemeClr val="bg1"/>
                </a:solidFill>
                <a:latin typeface="+mn-lt"/>
                <a:cs typeface="CiscoSansTT ExtraLight"/>
              </a:defRPr>
            </a:lvl1pPr>
            <a:lvl2pPr marL="342848" indent="0" algn="ctr">
              <a:buNone/>
              <a:defRPr>
                <a:solidFill>
                  <a:schemeClr val="tx1">
                    <a:tint val="75000"/>
                  </a:schemeClr>
                </a:solidFill>
              </a:defRPr>
            </a:lvl2pPr>
            <a:lvl3pPr marL="685703" indent="0" algn="ctr">
              <a:buNone/>
              <a:defRPr>
                <a:solidFill>
                  <a:schemeClr val="tx1">
                    <a:tint val="75000"/>
                  </a:schemeClr>
                </a:solidFill>
              </a:defRPr>
            </a:lvl3pPr>
            <a:lvl4pPr marL="1028553" indent="0" algn="ctr">
              <a:buNone/>
              <a:defRPr>
                <a:solidFill>
                  <a:schemeClr val="tx1">
                    <a:tint val="75000"/>
                  </a:schemeClr>
                </a:solidFill>
              </a:defRPr>
            </a:lvl4pPr>
            <a:lvl5pPr marL="1371407" indent="0" algn="ctr">
              <a:buNone/>
              <a:defRPr>
                <a:solidFill>
                  <a:schemeClr val="tx1">
                    <a:tint val="75000"/>
                  </a:schemeClr>
                </a:solidFill>
              </a:defRPr>
            </a:lvl5pPr>
            <a:lvl6pPr marL="1714254" indent="0" algn="ctr">
              <a:buNone/>
              <a:defRPr>
                <a:solidFill>
                  <a:schemeClr val="tx1">
                    <a:tint val="75000"/>
                  </a:schemeClr>
                </a:solidFill>
              </a:defRPr>
            </a:lvl6pPr>
            <a:lvl7pPr marL="2057110" indent="0" algn="ctr">
              <a:buNone/>
              <a:defRPr>
                <a:solidFill>
                  <a:schemeClr val="tx1">
                    <a:tint val="75000"/>
                  </a:schemeClr>
                </a:solidFill>
              </a:defRPr>
            </a:lvl7pPr>
            <a:lvl8pPr marL="2399960" indent="0" algn="ctr">
              <a:buNone/>
              <a:defRPr>
                <a:solidFill>
                  <a:schemeClr val="tx1">
                    <a:tint val="75000"/>
                  </a:schemeClr>
                </a:solidFill>
              </a:defRPr>
            </a:lvl8pPr>
            <a:lvl9pPr marL="2742814"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7" y="4072670"/>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7" y="4348763"/>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3" y="3043654"/>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74" indent="0">
              <a:buNone/>
              <a:defRPr/>
            </a:lvl2pPr>
            <a:lvl3pPr marL="427391" indent="0">
              <a:buNone/>
              <a:defRPr/>
            </a:lvl3pPr>
            <a:lvl4pPr marL="516681" indent="0">
              <a:buNone/>
              <a:defRPr/>
            </a:lvl4pPr>
            <a:lvl5pPr marL="601206" indent="0">
              <a:buNone/>
              <a:defRPr/>
            </a:lvl5pPr>
          </a:lstStyle>
          <a:p>
            <a:pPr lvl="0"/>
            <a:r>
              <a:rPr lang="en-GB"/>
              <a:t>Subtitle Goes Here</a:t>
            </a:r>
          </a:p>
        </p:txBody>
      </p:sp>
      <p:sp>
        <p:nvSpPr>
          <p:cNvPr id="20" name="Title 1"/>
          <p:cNvSpPr>
            <a:spLocks noGrp="1"/>
          </p:cNvSpPr>
          <p:nvPr>
            <p:ph type="ctrTitle" hasCustomPrompt="1"/>
          </p:nvPr>
        </p:nvSpPr>
        <p:spPr>
          <a:xfrm>
            <a:off x="425766"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pic>
        <p:nvPicPr>
          <p:cNvPr id="4" name="Picture 3">
            <a:extLst>
              <a:ext uri="{FF2B5EF4-FFF2-40B4-BE49-F238E27FC236}">
                <a16:creationId xmlns:a16="http://schemas.microsoft.com/office/drawing/2014/main" id="{24E05446-DC9A-B841-876B-02055A184C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293" y="383813"/>
            <a:ext cx="2741735" cy="422625"/>
          </a:xfrm>
          <a:prstGeom prst="rect">
            <a:avLst/>
          </a:prstGeom>
        </p:spPr>
      </p:pic>
    </p:spTree>
    <p:extLst>
      <p:ext uri="{BB962C8B-B14F-4D97-AF65-F5344CB8AC3E}">
        <p14:creationId xmlns:p14="http://schemas.microsoft.com/office/powerpoint/2010/main" val="19735592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41674748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6126669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807886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416680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254563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bg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4" y="3901529"/>
            <a:ext cx="8139112" cy="544829"/>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344195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9301163" cy="2843212"/>
          </a:xfrm>
          <a:prstGeom prst="rect">
            <a:avLst/>
          </a:prstGeom>
          <a:solidFill>
            <a:schemeClr val="bg2"/>
          </a:solidFill>
        </p:spPr>
        <p:txBody>
          <a:bodyPr vert="horz" lIns="91420" tIns="45710" rIns="91420" bIns="45710"/>
          <a:lstStyle>
            <a:lvl1pPr marL="0" indent="0" algn="ctr">
              <a:buNone/>
              <a:defRPr sz="2200" baseline="0">
                <a:solidFill>
                  <a:schemeClr val="bg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6" y="3054518"/>
            <a:ext cx="8364236" cy="560153"/>
          </a:xfrm>
          <a:prstGeom prst="rect">
            <a:avLst/>
          </a:prstGeom>
        </p:spPr>
        <p:txBody>
          <a:bodyPr vert="horz" wrap="square">
            <a:spAutoFit/>
          </a:bodyPr>
          <a:lstStyle>
            <a:lvl1pPr marL="0" indent="0">
              <a:buNone/>
              <a:defRPr sz="3200"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766536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bg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0356637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2022  Cisco and/or its affiliates. All rights reserved.   Cisco Confidential</a:t>
            </a:r>
          </a:p>
        </p:txBody>
      </p:sp>
      <p:sp>
        <p:nvSpPr>
          <p:cNvPr id="3" name="Picture Placeholder 2"/>
          <p:cNvSpPr>
            <a:spLocks noGrp="1"/>
          </p:cNvSpPr>
          <p:nvPr>
            <p:ph type="pic" sz="quarter" idx="10"/>
          </p:nvPr>
        </p:nvSpPr>
        <p:spPr>
          <a:xfrm>
            <a:off x="308012" y="240632"/>
            <a:ext cx="8480388" cy="4266646"/>
          </a:xfrm>
          <a:prstGeom prst="rect">
            <a:avLst/>
          </a:prstGeom>
          <a:solidFill>
            <a:schemeClr val="bg2"/>
          </a:solidFill>
        </p:spPr>
        <p:txBody>
          <a:bodyPr vert="horz" lIns="91424" tIns="45712" rIns="91424" bIns="45712"/>
          <a:lstStyle>
            <a:lvl1pPr marL="0" indent="0" algn="ctr">
              <a:buNone/>
              <a:defRPr sz="1500" baseline="0">
                <a:solidFill>
                  <a:schemeClr val="bg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17824811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2606460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13007362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21958314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2322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9"/>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17799614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9"/>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52961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3699458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9"/>
            <a:ext cx="8280057" cy="3073946"/>
          </a:xfrm>
          <a:prstGeom prst="rect">
            <a:avLst/>
          </a:prstGeom>
        </p:spPr>
        <p:txBody>
          <a:bodyPr lIns="91420" tIns="45710" rIns="91420" bIns="45710">
            <a:noAutofit/>
          </a:bodyPr>
          <a:lstStyle>
            <a:lvl1pPr marL="285683" marR="0" indent="-285683" algn="ctr" defTabSz="457094"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209087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8091"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3"/>
            <a:ext cx="3662024" cy="2925868"/>
          </a:xfrm>
          <a:prstGeom prst="rect">
            <a:avLst/>
          </a:prstGeom>
        </p:spPr>
        <p:txBody>
          <a:bodyPr lIns="91420" tIns="45710" rIns="91420" bIns="45710">
            <a:noAutofit/>
          </a:bodyPr>
          <a:lstStyle>
            <a:lvl1pPr marL="174621" indent="-117472">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18" indent="-114297">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15" indent="-114297">
              <a:buClr>
                <a:schemeClr val="tx2"/>
              </a:buClr>
              <a:buSzPct val="60000"/>
              <a:buFont typeface="Arial"/>
              <a:buChar char="•"/>
              <a:defRPr sz="1600" b="0" i="0">
                <a:solidFill>
                  <a:schemeClr val="bg1"/>
                </a:solidFill>
                <a:latin typeface="+mn-lt"/>
                <a:ea typeface="CiscoSansTT Thin" charset="0"/>
                <a:cs typeface="CiscoSansTT Thin" charset="0"/>
              </a:defRPr>
            </a:lvl3pPr>
            <a:lvl4pPr marL="517512" indent="-114297">
              <a:buClr>
                <a:schemeClr val="tx2"/>
              </a:buClr>
              <a:buSzPct val="60000"/>
              <a:buFont typeface="Arial"/>
              <a:buChar char="•"/>
              <a:defRPr sz="1400" b="0" i="0">
                <a:solidFill>
                  <a:schemeClr val="bg1"/>
                </a:solidFill>
                <a:latin typeface="+mn-lt"/>
                <a:ea typeface="CiscoSansTT Thin" charset="0"/>
                <a:cs typeface="CiscoSansTT Thin" charset="0"/>
              </a:defRPr>
            </a:lvl4pPr>
            <a:lvl5pPr marL="631809" indent="-114297">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7" y="341314"/>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a:t>Click to edit Master title style</a:t>
            </a:r>
            <a:endParaRPr lang="en-GB"/>
          </a:p>
        </p:txBody>
      </p:sp>
      <p:sp>
        <p:nvSpPr>
          <p:cNvPr id="8" name="Rectangle 4"/>
          <p:cNvSpPr>
            <a:spLocks noChangeArrowheads="1"/>
          </p:cNvSpPr>
          <p:nvPr/>
        </p:nvSpPr>
        <p:spPr bwMode="ltGray">
          <a:xfrm>
            <a:off x="477679" y="4741655"/>
            <a:ext cx="35683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450212646"/>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1"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4" y="531812"/>
            <a:ext cx="3551237" cy="4059237"/>
          </a:xfrm>
          <a:prstGeom prst="rect">
            <a:avLst/>
          </a:prstGeom>
        </p:spPr>
        <p:txBody>
          <a:bodyPr lIns="0" rIns="0" anchor="ctr" anchorCtr="0"/>
          <a:lstStyle>
            <a:lvl1pPr marL="169859" indent="-169859">
              <a:lnSpc>
                <a:spcPct val="100000"/>
              </a:lnSpc>
              <a:buClr>
                <a:schemeClr val="tx1"/>
              </a:buClr>
              <a:buSzPct val="60000"/>
              <a:buFont typeface="Arial" panose="020B0604020202020204" pitchFamily="34" charset="0"/>
              <a:buChar char="•"/>
              <a:tabLst>
                <a:tab pos="228594" algn="l"/>
              </a:tabLst>
              <a:defRPr sz="2400"/>
            </a:lvl1pPr>
            <a:lvl2pPr marL="346067" indent="-171446">
              <a:lnSpc>
                <a:spcPct val="100000"/>
              </a:lnSpc>
              <a:buClr>
                <a:schemeClr val="tx1"/>
              </a:buClr>
              <a:buSzPct val="60000"/>
              <a:buFont typeface="Arial" panose="020B0604020202020204" pitchFamily="34" charset="0"/>
              <a:buChar char="•"/>
              <a:defRPr sz="2400"/>
            </a:lvl2pPr>
            <a:lvl3pPr marL="457189" indent="-117472">
              <a:lnSpc>
                <a:spcPct val="100000"/>
              </a:lnSpc>
              <a:buClr>
                <a:schemeClr val="tx1"/>
              </a:buClr>
              <a:buSzPct val="60000"/>
              <a:buFont typeface="Arial" panose="020B0604020202020204" pitchFamily="34" charset="0"/>
              <a:buChar char="•"/>
              <a:defRPr sz="2000"/>
            </a:lvl3pPr>
            <a:lvl4pPr marL="574661" indent="-117472">
              <a:lnSpc>
                <a:spcPct val="100000"/>
              </a:lnSpc>
              <a:buClr>
                <a:schemeClr val="tx1"/>
              </a:buClr>
              <a:buSzPct val="60000"/>
              <a:buFont typeface="Arial" panose="020B0604020202020204" pitchFamily="34" charset="0"/>
              <a:buChar char="•"/>
              <a:tabLst/>
              <a:defRPr sz="1800"/>
            </a:lvl4pPr>
            <a:lvl5pPr marL="744520" indent="-112710">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2378914720"/>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7"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4" y="510540"/>
            <a:ext cx="3551237" cy="4080510"/>
          </a:xfrm>
          <a:prstGeom prst="rect">
            <a:avLst/>
          </a:prstGeom>
        </p:spPr>
        <p:txBody>
          <a:bodyPr lIns="0" rIns="0"/>
          <a:lstStyle>
            <a:lvl1pPr marL="114297" indent="-114297">
              <a:lnSpc>
                <a:spcPct val="100000"/>
              </a:lnSpc>
              <a:buClr>
                <a:schemeClr val="tx1"/>
              </a:buClr>
              <a:buSzPct val="60000"/>
              <a:defRPr sz="2000"/>
            </a:lvl1pPr>
            <a:lvl2pPr marL="228594" indent="-114297">
              <a:lnSpc>
                <a:spcPct val="100000"/>
              </a:lnSpc>
              <a:buClr>
                <a:schemeClr val="tx1"/>
              </a:buClr>
              <a:buSzPct val="60000"/>
              <a:defRPr sz="2000"/>
            </a:lvl2pPr>
            <a:lvl3pPr marL="342892" indent="-114297">
              <a:lnSpc>
                <a:spcPct val="100000"/>
              </a:lnSpc>
              <a:buClr>
                <a:schemeClr val="tx1"/>
              </a:buClr>
              <a:buSzPct val="60000"/>
              <a:defRPr sz="1800"/>
            </a:lvl3pPr>
            <a:lvl4pPr marL="457189" indent="-123822">
              <a:lnSpc>
                <a:spcPct val="100000"/>
              </a:lnSpc>
              <a:buClr>
                <a:schemeClr val="tx1"/>
              </a:buClr>
              <a:buSzPct val="60000"/>
              <a:defRPr sz="1600"/>
            </a:lvl4pPr>
            <a:lvl5pPr marL="574661" indent="-117472">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7" y="1659843"/>
            <a:ext cx="3808797" cy="2931208"/>
          </a:xfrm>
          <a:prstGeom prst="rect">
            <a:avLst/>
          </a:prstGeom>
        </p:spPr>
        <p:txBody>
          <a:bodyPr/>
          <a:lstStyle>
            <a:lvl1pPr marL="114297" indent="-114297">
              <a:buClr>
                <a:schemeClr val="tx2"/>
              </a:buClr>
              <a:buSzPct val="60000"/>
              <a:defRPr lang="en-US" sz="2000" kern="1200" dirty="0" smtClean="0">
                <a:solidFill>
                  <a:schemeClr val="bg1"/>
                </a:solidFill>
                <a:latin typeface="+mn-lt"/>
                <a:ea typeface="ＭＳ Ｐゴシック" charset="0"/>
                <a:cs typeface="CiscoSans"/>
              </a:defRPr>
            </a:lvl1pPr>
            <a:lvl2pPr marL="228594" indent="-114297">
              <a:buClr>
                <a:schemeClr val="tx2"/>
              </a:buClr>
              <a:buSzPct val="60000"/>
              <a:defRPr sz="2000">
                <a:solidFill>
                  <a:schemeClr val="bg1"/>
                </a:solidFill>
              </a:defRPr>
            </a:lvl2pPr>
            <a:lvl3pPr marL="342892" indent="-114297">
              <a:buClr>
                <a:schemeClr val="tx2"/>
              </a:buClr>
              <a:buSzPct val="60000"/>
              <a:defRPr sz="1800">
                <a:solidFill>
                  <a:schemeClr val="bg1"/>
                </a:solidFill>
              </a:defRPr>
            </a:lvl3pPr>
            <a:lvl4pPr marL="457189" indent="-123822">
              <a:buClr>
                <a:schemeClr val="tx2"/>
              </a:buClr>
              <a:buSzPct val="60000"/>
              <a:defRPr sz="1600">
                <a:solidFill>
                  <a:schemeClr val="bg1"/>
                </a:solidFill>
              </a:defRPr>
            </a:lvl4pPr>
            <a:lvl5pPr marL="574661" indent="-117472">
              <a:buClr>
                <a:schemeClr val="tx2"/>
              </a:buClr>
              <a:buSzPct val="600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1795597275"/>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6" y="531813"/>
            <a:ext cx="3559175" cy="3364846"/>
          </a:xfrm>
          <a:prstGeom prst="rect">
            <a:avLst/>
          </a:prstGeom>
        </p:spPr>
        <p:txBody>
          <a:bodyPr anchor="ctr" anchorCtr="0"/>
          <a:lstStyle>
            <a:lvl1pPr marL="0" indent="0" algn="ctr">
              <a:buNone/>
              <a:defRPr/>
            </a:lvl1pPr>
          </a:lstStyle>
          <a:p>
            <a:r>
              <a:rPr lang="en-US"/>
              <a:t>Click icon to add picture</a:t>
            </a:r>
          </a:p>
        </p:txBody>
      </p:sp>
      <p:sp>
        <p:nvSpPr>
          <p:cNvPr id="9" name="Text Placeholder 8"/>
          <p:cNvSpPr>
            <a:spLocks noGrp="1"/>
          </p:cNvSpPr>
          <p:nvPr>
            <p:ph type="body" sz="quarter" idx="11"/>
          </p:nvPr>
        </p:nvSpPr>
        <p:spPr>
          <a:xfrm>
            <a:off x="5089526" y="4062351"/>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p:nvSpPr>
        <p:spPr bwMode="ltGray">
          <a:xfrm>
            <a:off x="477680" y="4741655"/>
            <a:ext cx="2863168"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2585673418"/>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7" y="1655764"/>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6" y="531813"/>
            <a:ext cx="3559175" cy="4059236"/>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p:nvSpPr>
        <p:spPr bwMode="ltGray">
          <a:xfrm>
            <a:off x="477679" y="4741655"/>
            <a:ext cx="32635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189796055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8" name="Rectangle 4"/>
          <p:cNvSpPr>
            <a:spLocks noChangeArrowheads="1"/>
          </p:cNvSpPr>
          <p:nvPr/>
        </p:nvSpPr>
        <p:spPr bwMode="ltGray">
          <a:xfrm>
            <a:off x="477679" y="4741655"/>
            <a:ext cx="2946839"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317781543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3" y="0"/>
            <a:ext cx="4563907" cy="5143500"/>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p:nvSpPr>
        <p:spPr bwMode="ltGray">
          <a:xfrm>
            <a:off x="477679" y="4741655"/>
            <a:ext cx="3299450"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56661032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6" y="503238"/>
            <a:ext cx="3559175" cy="4087812"/>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p:nvSpPr>
        <p:spPr bwMode="ltGray">
          <a:xfrm>
            <a:off x="477679" y="4741655"/>
            <a:ext cx="3179921" cy="154518"/>
          </a:xfrm>
          <a:prstGeom prst="rect">
            <a:avLst/>
          </a:prstGeom>
          <a:noFill/>
          <a:ln w="9525">
            <a:noFill/>
            <a:miter lim="800000"/>
            <a:headEnd/>
            <a:tailEnd/>
          </a:ln>
          <a:effectLst/>
        </p:spPr>
        <p:txBody>
          <a:bodyPr wrap="square" lIns="61586" tIns="30792" rIns="61586" bIns="30792" anchor="b">
            <a:spAutoFit/>
          </a:bodyPr>
          <a:lstStyle/>
          <a:p>
            <a:pPr lvl="0" defTabSz="610729" fontAlgn="auto">
              <a:spcBef>
                <a:spcPts val="0"/>
              </a:spcBef>
              <a:spcAft>
                <a:spcPts val="0"/>
              </a:spcAft>
            </a:pPr>
            <a:r>
              <a:rPr lang="en-US" sz="600" spc="20"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3230704501"/>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6" y="503238"/>
            <a:ext cx="3559175" cy="4087812"/>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p:nvSpPr>
        <p:spPr bwMode="ltGray">
          <a:xfrm>
            <a:off x="477679" y="4741655"/>
            <a:ext cx="3407027"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391896241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42E1F48-D030-C749-A56D-43CD008AB995}"/>
              </a:ext>
            </a:extLst>
          </p:cNvPr>
          <p:cNvPicPr>
            <a:picLocks noChangeAspect="1"/>
          </p:cNvPicPr>
          <p:nvPr/>
        </p:nvPicPr>
        <p:blipFill>
          <a:blip r:embed="rId2"/>
          <a:stretch>
            <a:fillRect/>
          </a:stretch>
        </p:blipFill>
        <p:spPr>
          <a:xfrm>
            <a:off x="2218545" y="2208977"/>
            <a:ext cx="4706912" cy="725548"/>
          </a:xfrm>
          <a:prstGeom prst="rect">
            <a:avLst/>
          </a:prstGeom>
        </p:spPr>
      </p:pic>
      <p:pic>
        <p:nvPicPr>
          <p:cNvPr id="3" name="Picture 2">
            <a:extLst>
              <a:ext uri="{FF2B5EF4-FFF2-40B4-BE49-F238E27FC236}">
                <a16:creationId xmlns:a16="http://schemas.microsoft.com/office/drawing/2014/main" id="{F6931D30-5193-E823-0C39-4257A7707C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3123" y="2106656"/>
            <a:ext cx="4185848" cy="930188"/>
          </a:xfrm>
          <a:prstGeom prst="rect">
            <a:avLst/>
          </a:prstGeom>
        </p:spPr>
      </p:pic>
    </p:spTree>
    <p:extLst>
      <p:ext uri="{BB962C8B-B14F-4D97-AF65-F5344CB8AC3E}">
        <p14:creationId xmlns:p14="http://schemas.microsoft.com/office/powerpoint/2010/main" val="17127227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_with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1F92-EEB9-BB46-8A6E-5277287D29E5}"/>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D4FA1036-9B3B-764D-A0C0-E57BB50A98C7}"/>
              </a:ext>
            </a:extLst>
          </p:cNvPr>
          <p:cNvSpPr>
            <a:spLocks noGrp="1"/>
          </p:cNvSpPr>
          <p:nvPr>
            <p:ph type="body" sz="quarter" idx="10" hasCustomPrompt="1"/>
          </p:nvPr>
        </p:nvSpPr>
        <p:spPr>
          <a:xfrm>
            <a:off x="445259" y="1323975"/>
            <a:ext cx="8254638" cy="3301604"/>
          </a:xfrm>
          <a:prstGeom prst="rect">
            <a:avLst/>
          </a:prstGeom>
        </p:spPr>
        <p:txBody>
          <a:bodyPr lIns="91440" tIns="45720" rIns="91440" bIns="45720">
            <a:noAutofit/>
          </a:bodyPr>
          <a:lstStyle>
            <a:lvl1pPr marL="130969" indent="-127397">
              <a:lnSpc>
                <a:spcPct val="95000"/>
              </a:lnSpc>
              <a:spcBef>
                <a:spcPts val="1110"/>
              </a:spcBef>
              <a:buClr>
                <a:schemeClr val="tx1"/>
              </a:buClr>
              <a:buSzPct val="80000"/>
              <a:buFont typeface="Arial"/>
              <a:buChar char="•"/>
              <a:tabLst/>
              <a:defRPr sz="1350" b="0" i="0">
                <a:solidFill>
                  <a:schemeClr val="tx1"/>
                </a:solidFill>
                <a:latin typeface="+mn-lt"/>
                <a:ea typeface="CiscoSansTT Thin" charset="0"/>
                <a:cs typeface="CiscoSansTT Thin" charset="0"/>
              </a:defRPr>
            </a:lvl1pPr>
            <a:lvl2pPr marL="257175" indent="-119063">
              <a:lnSpc>
                <a:spcPct val="95000"/>
              </a:lnSpc>
              <a:spcBef>
                <a:spcPts val="450"/>
              </a:spcBef>
              <a:buClr>
                <a:schemeClr val="tx1"/>
              </a:buClr>
              <a:buSzPct val="80000"/>
              <a:buFont typeface="Arial"/>
              <a:buChar char="•"/>
              <a:tabLst/>
              <a:defRPr sz="1200" b="0" i="0">
                <a:solidFill>
                  <a:schemeClr val="tx1"/>
                </a:solidFill>
                <a:latin typeface="+mn-lt"/>
                <a:ea typeface="CiscoSansTT Thin" charset="0"/>
                <a:cs typeface="CiscoSansTT Thin" charset="0"/>
              </a:defRPr>
            </a:lvl2pPr>
            <a:lvl3pPr marL="517922" indent="-171450">
              <a:buClr>
                <a:schemeClr val="tx1"/>
              </a:buClr>
              <a:buSzPct val="80000"/>
              <a:buFont typeface="Arial"/>
              <a:buChar char="•"/>
              <a:tabLst/>
              <a:defRPr sz="1650" b="0" i="0">
                <a:solidFill>
                  <a:schemeClr val="tx1"/>
                </a:solidFill>
                <a:latin typeface="+mn-lt"/>
                <a:ea typeface="CiscoSansTT Thin" charset="0"/>
                <a:cs typeface="CiscoSansTT Thin" charset="0"/>
              </a:defRPr>
            </a:lvl3pPr>
            <a:lvl4pPr marL="689372" indent="-171450">
              <a:buClr>
                <a:schemeClr val="tx1"/>
              </a:buClr>
              <a:buSzPct val="80000"/>
              <a:buFont typeface="Arial"/>
              <a:buChar char="•"/>
              <a:tabLst/>
              <a:defRPr sz="1350" b="0" i="0">
                <a:solidFill>
                  <a:schemeClr val="tx1"/>
                </a:solidFill>
                <a:latin typeface="+mn-lt"/>
                <a:ea typeface="CiscoSansTT Thin" charset="0"/>
                <a:cs typeface="CiscoSansTT Thin" charset="0"/>
              </a:defRPr>
            </a:lvl4pPr>
            <a:lvl5pPr marL="860822" indent="-171450">
              <a:buClr>
                <a:schemeClr val="tx1"/>
              </a:buClr>
              <a:buSzPct val="80000"/>
              <a:buFont typeface="Arial"/>
              <a:buChar char="•"/>
              <a:tabLst/>
              <a:defRPr sz="1200" b="0" i="0">
                <a:solidFill>
                  <a:schemeClr val="tx1"/>
                </a:solidFill>
                <a:latin typeface="+mn-lt"/>
                <a:ea typeface="CiscoSansTT Thin" charset="0"/>
                <a:cs typeface="CiscoSansTT Thin" charset="0"/>
              </a:defRPr>
            </a:lvl5pPr>
          </a:lstStyle>
          <a:p>
            <a:pPr lvl="0"/>
            <a:r>
              <a:rPr lang="en-US"/>
              <a:t>First level</a:t>
            </a:r>
          </a:p>
          <a:p>
            <a:pPr lvl="1"/>
            <a:r>
              <a:rPr lang="en-US"/>
              <a:t>Second level</a:t>
            </a:r>
          </a:p>
        </p:txBody>
      </p:sp>
    </p:spTree>
    <p:extLst>
      <p:ext uri="{BB962C8B-B14F-4D97-AF65-F5344CB8AC3E}">
        <p14:creationId xmlns:p14="http://schemas.microsoft.com/office/powerpoint/2010/main" val="332504961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11" name="Marcador de texto 13">
            <a:extLst>
              <a:ext uri="{FF2B5EF4-FFF2-40B4-BE49-F238E27FC236}">
                <a16:creationId xmlns:a16="http://schemas.microsoft.com/office/drawing/2014/main" id="{AE04B70C-BFC8-BA4D-BC4D-129A5DF5046E}"/>
              </a:ext>
            </a:extLst>
          </p:cNvPr>
          <p:cNvSpPr>
            <a:spLocks noGrp="1"/>
          </p:cNvSpPr>
          <p:nvPr>
            <p:ph type="body" sz="quarter" idx="10" hasCustomPrompt="1"/>
          </p:nvPr>
        </p:nvSpPr>
        <p:spPr>
          <a:xfrm>
            <a:off x="413149" y="940168"/>
            <a:ext cx="8317706" cy="3765182"/>
          </a:xfrm>
        </p:spPr>
        <p:txBody>
          <a:bodyPr/>
          <a:lstStyle>
            <a:lvl1pPr marL="0" indent="0">
              <a:buNone/>
              <a:defRPr>
                <a:solidFill>
                  <a:schemeClr val="bg1"/>
                </a:solidFill>
              </a:defRPr>
            </a:lvl1pPr>
          </a:lstStyle>
          <a:p>
            <a:pPr lvl="0"/>
            <a:r>
              <a:rPr lang="es-MX"/>
              <a:t>Click to add text</a:t>
            </a:r>
            <a:endParaRPr lang="en-US"/>
          </a:p>
        </p:txBody>
      </p:sp>
      <p:sp>
        <p:nvSpPr>
          <p:cNvPr id="12" name="Marcador de texto 15">
            <a:extLst>
              <a:ext uri="{FF2B5EF4-FFF2-40B4-BE49-F238E27FC236}">
                <a16:creationId xmlns:a16="http://schemas.microsoft.com/office/drawing/2014/main" id="{EB9A00CF-7793-054D-83FC-8A7A658B22E8}"/>
              </a:ext>
            </a:extLst>
          </p:cNvPr>
          <p:cNvSpPr>
            <a:spLocks noGrp="1"/>
          </p:cNvSpPr>
          <p:nvPr>
            <p:ph type="body" sz="quarter" idx="11" hasCustomPrompt="1"/>
          </p:nvPr>
        </p:nvSpPr>
        <p:spPr>
          <a:xfrm>
            <a:off x="413148" y="483337"/>
            <a:ext cx="8317706" cy="457201"/>
          </a:xfrm>
        </p:spPr>
        <p:txBody>
          <a:bodyPr>
            <a:normAutofit/>
          </a:bodyPr>
          <a:lstStyle>
            <a:lvl1pPr marL="0" indent="0">
              <a:buNone/>
              <a:defRPr sz="2100" b="0" i="0">
                <a:solidFill>
                  <a:srgbClr val="08BCEB"/>
                </a:solidFill>
                <a:latin typeface="CiscoSansTT ExtraLight" panose="020B0303020201020303" pitchFamily="34" charset="0"/>
              </a:defRPr>
            </a:lvl1pPr>
          </a:lstStyle>
          <a:p>
            <a:pPr lvl="0"/>
            <a:r>
              <a:rPr lang="es-MX"/>
              <a:t>Click to add a title</a:t>
            </a:r>
            <a:endParaRPr lang="en-US"/>
          </a:p>
        </p:txBody>
      </p:sp>
    </p:spTree>
    <p:extLst>
      <p:ext uri="{BB962C8B-B14F-4D97-AF65-F5344CB8AC3E}">
        <p14:creationId xmlns:p14="http://schemas.microsoft.com/office/powerpoint/2010/main" val="32588811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Infographic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7530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Title Slide_for events">
    <p:bg>
      <p:bgPr>
        <a:solidFill>
          <a:srgbClr val="003C5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a:xfrm>
            <a:off x="-1" y="4718242"/>
            <a:ext cx="3875809" cy="425258"/>
          </a:xfrm>
          <a:prstGeom prst="rect">
            <a:avLst/>
          </a:prstGeom>
          <a:solidFill>
            <a:srgbClr val="003C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6" name="Subtitle 2"/>
          <p:cNvSpPr>
            <a:spLocks noGrp="1"/>
          </p:cNvSpPr>
          <p:nvPr>
            <p:ph type="subTitle" idx="1" hasCustomPrompt="1"/>
          </p:nvPr>
        </p:nvSpPr>
        <p:spPr>
          <a:xfrm>
            <a:off x="469497" y="3868770"/>
            <a:ext cx="5126698" cy="288131"/>
          </a:xfrm>
          <a:prstGeom prst="rect">
            <a:avLst/>
          </a:prstGeom>
        </p:spPr>
        <p:txBody>
          <a:bodyPr lIns="91420" tIns="45710" rIns="91420" bIns="45710" anchor="b" anchorCtr="0">
            <a:noAutofit/>
          </a:bodyPr>
          <a:lstStyle>
            <a:lvl1pPr marL="0" indent="0" algn="l">
              <a:buNone/>
              <a:defRPr sz="1600" b="0" i="0">
                <a:solidFill>
                  <a:schemeClr val="bg2"/>
                </a:solidFill>
                <a:latin typeface="Arial" panose="020B0604020202020204" pitchFamily="34" charset="0"/>
                <a:cs typeface="Arial" panose="020B0604020202020204" pitchFamily="34" charset="0"/>
              </a:defRPr>
            </a:lvl1pPr>
            <a:lvl2pPr marL="342839" indent="0" algn="ctr">
              <a:buNone/>
              <a:defRPr>
                <a:solidFill>
                  <a:schemeClr val="tx1">
                    <a:tint val="75000"/>
                  </a:schemeClr>
                </a:solidFill>
              </a:defRPr>
            </a:lvl2pPr>
            <a:lvl3pPr marL="685686" indent="0" algn="ctr">
              <a:buNone/>
              <a:defRPr>
                <a:solidFill>
                  <a:schemeClr val="tx1">
                    <a:tint val="75000"/>
                  </a:schemeClr>
                </a:solidFill>
              </a:defRPr>
            </a:lvl3pPr>
            <a:lvl4pPr marL="1028528" indent="0" algn="ctr">
              <a:buNone/>
              <a:defRPr>
                <a:solidFill>
                  <a:schemeClr val="tx1">
                    <a:tint val="75000"/>
                  </a:schemeClr>
                </a:solidFill>
              </a:defRPr>
            </a:lvl4pPr>
            <a:lvl5pPr marL="1371373" indent="0" algn="ctr">
              <a:buNone/>
              <a:defRPr>
                <a:solidFill>
                  <a:schemeClr val="tx1">
                    <a:tint val="75000"/>
                  </a:schemeClr>
                </a:solidFill>
              </a:defRPr>
            </a:lvl5pPr>
            <a:lvl6pPr marL="1714211" indent="0" algn="ctr">
              <a:buNone/>
              <a:defRPr>
                <a:solidFill>
                  <a:schemeClr val="tx1">
                    <a:tint val="75000"/>
                  </a:schemeClr>
                </a:solidFill>
              </a:defRPr>
            </a:lvl6pPr>
            <a:lvl7pPr marL="2057059" indent="0" algn="ctr">
              <a:buNone/>
              <a:defRPr>
                <a:solidFill>
                  <a:schemeClr val="tx1">
                    <a:tint val="75000"/>
                  </a:schemeClr>
                </a:solidFill>
              </a:defRPr>
            </a:lvl7pPr>
            <a:lvl8pPr marL="2399900" indent="0" algn="ctr">
              <a:buNone/>
              <a:defRPr>
                <a:solidFill>
                  <a:schemeClr val="tx1">
                    <a:tint val="75000"/>
                  </a:schemeClr>
                </a:solidFill>
              </a:defRPr>
            </a:lvl8pPr>
            <a:lvl9pPr marL="2742746"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7" y="4108767"/>
            <a:ext cx="5126698"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7" y="4348764"/>
            <a:ext cx="5126698"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4" y="2626576"/>
            <a:ext cx="6582740"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accent1"/>
                </a:solidFill>
                <a:latin typeface="Arial" panose="020B0604020202020204" pitchFamily="34" charset="0"/>
                <a:cs typeface="Arial" panose="020B0604020202020204" pitchFamily="34" charset="0"/>
              </a:defRPr>
            </a:lvl1pPr>
            <a:lvl2pPr marL="304766" indent="0">
              <a:buNone/>
              <a:defRPr/>
            </a:lvl2pPr>
            <a:lvl3pPr marL="427380" indent="0">
              <a:buNone/>
              <a:defRPr/>
            </a:lvl3pPr>
            <a:lvl4pPr marL="516668" indent="0">
              <a:buNone/>
              <a:defRPr/>
            </a:lvl4pPr>
            <a:lvl5pPr marL="601191" indent="0">
              <a:buNone/>
              <a:defRPr/>
            </a:lvl5pPr>
          </a:lstStyle>
          <a:p>
            <a:pPr lvl="0"/>
            <a:r>
              <a:rPr lang="en-GB" dirty="0"/>
              <a:t>Subtitle Goes Here</a:t>
            </a:r>
          </a:p>
        </p:txBody>
      </p:sp>
      <p:sp>
        <p:nvSpPr>
          <p:cNvPr id="20" name="Title 1"/>
          <p:cNvSpPr>
            <a:spLocks noGrp="1"/>
          </p:cNvSpPr>
          <p:nvPr>
            <p:ph type="ctrTitle" hasCustomPrompt="1"/>
          </p:nvPr>
        </p:nvSpPr>
        <p:spPr>
          <a:xfrm>
            <a:off x="425767" y="2055089"/>
            <a:ext cx="661249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bg2"/>
                </a:solidFill>
                <a:latin typeface="Arial" panose="020B0604020202020204" pitchFamily="34" charset="0"/>
                <a:cs typeface="Arial" panose="020B0604020202020204" pitchFamily="34" charset="0"/>
              </a:defRPr>
            </a:lvl1pPr>
          </a:lstStyle>
          <a:p>
            <a:r>
              <a:rPr lang="en-GB" dirty="0"/>
              <a:t>Presentation Title Goes Here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550" y="335890"/>
            <a:ext cx="1967571" cy="453212"/>
          </a:xfrm>
          <a:prstGeom prst="rect">
            <a:avLst/>
          </a:prstGeom>
        </p:spPr>
      </p:pic>
      <p:sp>
        <p:nvSpPr>
          <p:cNvPr id="10" name="Text Placeholder 40"/>
          <p:cNvSpPr>
            <a:spLocks noGrp="1"/>
          </p:cNvSpPr>
          <p:nvPr>
            <p:ph type="body" sz="quarter" idx="14" hasCustomPrompt="1"/>
          </p:nvPr>
        </p:nvSpPr>
        <p:spPr>
          <a:xfrm>
            <a:off x="465377" y="4723590"/>
            <a:ext cx="5126698" cy="288131"/>
          </a:xfrm>
          <a:prstGeom prst="rect">
            <a:avLst/>
          </a:prstGeom>
        </p:spPr>
        <p:txBody>
          <a:bodyPr lIns="91420" tIns="45710" rIns="91420" bIns="45710"/>
          <a:lstStyle>
            <a:lvl1pPr marL="0" indent="0" algn="l">
              <a:buFontTx/>
              <a:buNone/>
              <a:defRPr lang="en-US" sz="1600" b="0" i="0" kern="1200" dirty="0" smtClean="0">
                <a:solidFill>
                  <a:srgbClr val="FFC000"/>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NetAcad.com</a:t>
            </a:r>
          </a:p>
        </p:txBody>
      </p:sp>
    </p:spTree>
    <p:extLst>
      <p:ext uri="{BB962C8B-B14F-4D97-AF65-F5344CB8AC3E}">
        <p14:creationId xmlns:p14="http://schemas.microsoft.com/office/powerpoint/2010/main" val="93423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a:t>Click to edit Master title style</a:t>
            </a:r>
            <a:endParaRPr lang="en-GB"/>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US"/>
              <a:t>Click icon to add picture</a:t>
            </a:r>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2ABC-C205-42E1-A128-B839ED9ED7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CE8914-CC7A-422D-B228-D9A0A7FDE77C}"/>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1972C3A-6264-4235-8C90-8F313DA4FFC2}"/>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5A722D4-C4D3-47AB-8281-FF0C8DD2C07F}"/>
              </a:ext>
            </a:extLst>
          </p:cNvPr>
          <p:cNvSpPr>
            <a:spLocks noGrp="1"/>
          </p:cNvSpPr>
          <p:nvPr>
            <p:ph type="dt" sz="half" idx="10"/>
          </p:nvPr>
        </p:nvSpPr>
        <p:spPr/>
        <p:txBody>
          <a:bodyPr/>
          <a:lstStyle/>
          <a:p>
            <a:fld id="{0758F75B-4AC6-4426-8DE2-247BF97C9A41}" type="datetimeFigureOut">
              <a:rPr lang="fr-FR" smtClean="0"/>
              <a:t>25/07/2023</a:t>
            </a:fld>
            <a:endParaRPr lang="fr-FR"/>
          </a:p>
        </p:txBody>
      </p:sp>
      <p:sp>
        <p:nvSpPr>
          <p:cNvPr id="6" name="Espace réservé du pied de page 5">
            <a:extLst>
              <a:ext uri="{FF2B5EF4-FFF2-40B4-BE49-F238E27FC236}">
                <a16:creationId xmlns:a16="http://schemas.microsoft.com/office/drawing/2014/main" id="{E84263E8-409D-45D4-9F01-142EE5BF94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E80D8D-6710-4068-B2D0-C160B48F7105}"/>
              </a:ext>
            </a:extLst>
          </p:cNvPr>
          <p:cNvSpPr>
            <a:spLocks noGrp="1"/>
          </p:cNvSpPr>
          <p:nvPr>
            <p:ph type="sldNum" sz="quarter" idx="12"/>
          </p:nvPr>
        </p:nvSpPr>
        <p:spPr/>
        <p:txBody>
          <a:bodyPr/>
          <a:lstStyle/>
          <a:p>
            <a:fld id="{878A96BA-7055-498E-BDB2-03F3C2BD32B7}" type="slidenum">
              <a:rPr lang="fr-FR" smtClean="0"/>
              <a:t>‹N°›</a:t>
            </a:fld>
            <a:endParaRPr lang="fr-FR"/>
          </a:p>
        </p:txBody>
      </p:sp>
    </p:spTree>
    <p:extLst>
      <p:ext uri="{BB962C8B-B14F-4D97-AF65-F5344CB8AC3E}">
        <p14:creationId xmlns:p14="http://schemas.microsoft.com/office/powerpoint/2010/main" val="972424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_for events">
    <p:bg>
      <p:bgPr>
        <a:solidFill>
          <a:srgbClr val="003C5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a:xfrm>
            <a:off x="-1" y="4718242"/>
            <a:ext cx="3875809" cy="425258"/>
          </a:xfrm>
          <a:prstGeom prst="rect">
            <a:avLst/>
          </a:prstGeom>
          <a:solidFill>
            <a:srgbClr val="003C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6" name="Subtitle 2"/>
          <p:cNvSpPr>
            <a:spLocks noGrp="1"/>
          </p:cNvSpPr>
          <p:nvPr>
            <p:ph type="subTitle" idx="1" hasCustomPrompt="1"/>
          </p:nvPr>
        </p:nvSpPr>
        <p:spPr>
          <a:xfrm>
            <a:off x="469497" y="3868770"/>
            <a:ext cx="5126698" cy="288131"/>
          </a:xfrm>
          <a:prstGeom prst="rect">
            <a:avLst/>
          </a:prstGeom>
        </p:spPr>
        <p:txBody>
          <a:bodyPr lIns="91420" tIns="45710" rIns="91420" bIns="45710" anchor="b" anchorCtr="0">
            <a:noAutofit/>
          </a:bodyPr>
          <a:lstStyle>
            <a:lvl1pPr marL="0" indent="0" algn="l">
              <a:buNone/>
              <a:defRPr sz="1600" b="0" i="0">
                <a:solidFill>
                  <a:schemeClr val="bg2"/>
                </a:solidFill>
                <a:latin typeface="Arial" panose="020B0604020202020204" pitchFamily="34" charset="0"/>
                <a:cs typeface="Arial" panose="020B0604020202020204" pitchFamily="34" charset="0"/>
              </a:defRPr>
            </a:lvl1pPr>
            <a:lvl2pPr marL="342839" indent="0" algn="ctr">
              <a:buNone/>
              <a:defRPr>
                <a:solidFill>
                  <a:schemeClr val="tx1">
                    <a:tint val="75000"/>
                  </a:schemeClr>
                </a:solidFill>
              </a:defRPr>
            </a:lvl2pPr>
            <a:lvl3pPr marL="685686" indent="0" algn="ctr">
              <a:buNone/>
              <a:defRPr>
                <a:solidFill>
                  <a:schemeClr val="tx1">
                    <a:tint val="75000"/>
                  </a:schemeClr>
                </a:solidFill>
              </a:defRPr>
            </a:lvl3pPr>
            <a:lvl4pPr marL="1028528" indent="0" algn="ctr">
              <a:buNone/>
              <a:defRPr>
                <a:solidFill>
                  <a:schemeClr val="tx1">
                    <a:tint val="75000"/>
                  </a:schemeClr>
                </a:solidFill>
              </a:defRPr>
            </a:lvl4pPr>
            <a:lvl5pPr marL="1371373" indent="0" algn="ctr">
              <a:buNone/>
              <a:defRPr>
                <a:solidFill>
                  <a:schemeClr val="tx1">
                    <a:tint val="75000"/>
                  </a:schemeClr>
                </a:solidFill>
              </a:defRPr>
            </a:lvl5pPr>
            <a:lvl6pPr marL="1714211" indent="0" algn="ctr">
              <a:buNone/>
              <a:defRPr>
                <a:solidFill>
                  <a:schemeClr val="tx1">
                    <a:tint val="75000"/>
                  </a:schemeClr>
                </a:solidFill>
              </a:defRPr>
            </a:lvl6pPr>
            <a:lvl7pPr marL="2057059" indent="0" algn="ctr">
              <a:buNone/>
              <a:defRPr>
                <a:solidFill>
                  <a:schemeClr val="tx1">
                    <a:tint val="75000"/>
                  </a:schemeClr>
                </a:solidFill>
              </a:defRPr>
            </a:lvl7pPr>
            <a:lvl8pPr marL="2399900" indent="0" algn="ctr">
              <a:buNone/>
              <a:defRPr>
                <a:solidFill>
                  <a:schemeClr val="tx1">
                    <a:tint val="75000"/>
                  </a:schemeClr>
                </a:solidFill>
              </a:defRPr>
            </a:lvl8pPr>
            <a:lvl9pPr marL="2742746"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7" y="4108767"/>
            <a:ext cx="5126698"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7" y="4348764"/>
            <a:ext cx="5126698"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4" y="2626576"/>
            <a:ext cx="6582740"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accent1"/>
                </a:solidFill>
                <a:latin typeface="Arial" panose="020B0604020202020204" pitchFamily="34" charset="0"/>
                <a:cs typeface="Arial" panose="020B0604020202020204" pitchFamily="34" charset="0"/>
              </a:defRPr>
            </a:lvl1pPr>
            <a:lvl2pPr marL="304766" indent="0">
              <a:buNone/>
              <a:defRPr/>
            </a:lvl2pPr>
            <a:lvl3pPr marL="427380" indent="0">
              <a:buNone/>
              <a:defRPr/>
            </a:lvl3pPr>
            <a:lvl4pPr marL="516668" indent="0">
              <a:buNone/>
              <a:defRPr/>
            </a:lvl4pPr>
            <a:lvl5pPr marL="601191" indent="0">
              <a:buNone/>
              <a:defRPr/>
            </a:lvl5pPr>
          </a:lstStyle>
          <a:p>
            <a:pPr lvl="0"/>
            <a:r>
              <a:rPr lang="en-GB" dirty="0"/>
              <a:t>Subtitle Goes Here</a:t>
            </a:r>
          </a:p>
        </p:txBody>
      </p:sp>
      <p:sp>
        <p:nvSpPr>
          <p:cNvPr id="20" name="Title 1"/>
          <p:cNvSpPr>
            <a:spLocks noGrp="1"/>
          </p:cNvSpPr>
          <p:nvPr>
            <p:ph type="ctrTitle" hasCustomPrompt="1"/>
          </p:nvPr>
        </p:nvSpPr>
        <p:spPr>
          <a:xfrm>
            <a:off x="425767" y="2055089"/>
            <a:ext cx="661249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bg2"/>
                </a:solidFill>
                <a:latin typeface="Arial" panose="020B0604020202020204" pitchFamily="34" charset="0"/>
                <a:cs typeface="Arial" panose="020B0604020202020204" pitchFamily="34" charset="0"/>
              </a:defRPr>
            </a:lvl1pPr>
          </a:lstStyle>
          <a:p>
            <a:r>
              <a:rPr lang="en-GB" dirty="0"/>
              <a:t>Presentation Title Goes Here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550" y="335890"/>
            <a:ext cx="1967571" cy="453212"/>
          </a:xfrm>
          <a:prstGeom prst="rect">
            <a:avLst/>
          </a:prstGeom>
        </p:spPr>
      </p:pic>
      <p:sp>
        <p:nvSpPr>
          <p:cNvPr id="10" name="Text Placeholder 40"/>
          <p:cNvSpPr>
            <a:spLocks noGrp="1"/>
          </p:cNvSpPr>
          <p:nvPr>
            <p:ph type="body" sz="quarter" idx="14" hasCustomPrompt="1"/>
          </p:nvPr>
        </p:nvSpPr>
        <p:spPr>
          <a:xfrm>
            <a:off x="465377" y="4723590"/>
            <a:ext cx="5126698" cy="288131"/>
          </a:xfrm>
          <a:prstGeom prst="rect">
            <a:avLst/>
          </a:prstGeom>
        </p:spPr>
        <p:txBody>
          <a:bodyPr lIns="91420" tIns="45710" rIns="91420" bIns="45710"/>
          <a:lstStyle>
            <a:lvl1pPr marL="0" indent="0" algn="l">
              <a:buFontTx/>
              <a:buNone/>
              <a:defRPr lang="en-US" sz="1600" b="0" i="0" kern="1200" dirty="0" smtClean="0">
                <a:solidFill>
                  <a:srgbClr val="FFC000"/>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NetAcad.com</a:t>
            </a:r>
          </a:p>
        </p:txBody>
      </p:sp>
    </p:spTree>
    <p:extLst>
      <p:ext uri="{BB962C8B-B14F-4D97-AF65-F5344CB8AC3E}">
        <p14:creationId xmlns:p14="http://schemas.microsoft.com/office/powerpoint/2010/main" val="4134190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54713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166207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708481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417245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356804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6708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19380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4059798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4027027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93196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869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099897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59331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149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729836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401734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855402399"/>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98282339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130147346"/>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93944638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67668523"/>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9545366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619484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5161523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573818812"/>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14352694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2009366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287475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748819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1125110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2853747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680074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664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628035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343444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1683991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912021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521001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2434192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613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6616051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9023359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24391861"/>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04090714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09784021"/>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097529429"/>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75273325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938096097"/>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55969745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174227277"/>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04399978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0083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151032" y="323850"/>
            <a:ext cx="535769" cy="281506"/>
          </a:xfrm>
          <a:prstGeom prst="rect">
            <a:avLst/>
          </a:prstGeom>
        </p:spPr>
      </p:pic>
      <p:sp>
        <p:nvSpPr>
          <p:cNvPr id="7" name="Title 1">
            <a:extLst>
              <a:ext uri="{FF2B5EF4-FFF2-40B4-BE49-F238E27FC236}">
                <a16:creationId xmlns:a16="http://schemas.microsoft.com/office/drawing/2014/main" id="{FB1806B9-59E1-8EE1-4B4C-90B4D0E1F8B6}"/>
              </a:ext>
            </a:extLst>
          </p:cNvPr>
          <p:cNvSpPr>
            <a:spLocks noGrp="1"/>
          </p:cNvSpPr>
          <p:nvPr>
            <p:ph type="ctrTitle" hasCustomPrompt="1"/>
          </p:nvPr>
        </p:nvSpPr>
        <p:spPr>
          <a:xfrm>
            <a:off x="457200" y="2400613"/>
            <a:ext cx="8229600" cy="1128150"/>
          </a:xfrm>
          <a:prstGeom prst="rect">
            <a:avLst/>
          </a:prstGeom>
        </p:spPr>
        <p:txBody>
          <a:bodyPr lIns="0" tIns="0" rIns="0" bIns="0" anchor="b" anchorCtr="0"/>
          <a:lstStyle>
            <a:lvl1pPr marL="0" indent="0" algn="r">
              <a:lnSpc>
                <a:spcPct val="90000"/>
              </a:lnSpc>
              <a:buFont typeface="Arial" panose="020B0604020202020204" pitchFamily="34" charset="0"/>
              <a:buNone/>
              <a:defRPr sz="4050" b="0" i="0" spc="0" baseline="0">
                <a:solidFill>
                  <a:schemeClr val="bg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1" name="Subtitle">
            <a:extLst>
              <a:ext uri="{FF2B5EF4-FFF2-40B4-BE49-F238E27FC236}">
                <a16:creationId xmlns:a16="http://schemas.microsoft.com/office/drawing/2014/main" id="{0752FE33-C659-2420-3AB6-DE44957C4B0C}"/>
              </a:ext>
            </a:extLst>
          </p:cNvPr>
          <p:cNvSpPr>
            <a:spLocks noGrp="1"/>
          </p:cNvSpPr>
          <p:nvPr>
            <p:ph type="body" sz="quarter" idx="13" hasCustomPrompt="1"/>
          </p:nvPr>
        </p:nvSpPr>
        <p:spPr>
          <a:xfrm>
            <a:off x="457200" y="3605441"/>
            <a:ext cx="8229600" cy="299001"/>
          </a:xfrm>
          <a:prstGeom prst="rect">
            <a:avLst/>
          </a:prstGeom>
        </p:spPr>
        <p:txBody>
          <a:bodyPr lIns="0" tIns="0" rIns="0" bIns="0"/>
          <a:lstStyle>
            <a:lvl1pPr marL="0" indent="0" algn="r">
              <a:buFont typeface="Arial" panose="020B0604020202020204" pitchFamily="34" charset="0"/>
              <a:buNone/>
              <a:defRPr sz="15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 goes here</a:t>
            </a:r>
          </a:p>
        </p:txBody>
      </p:sp>
      <p:sp>
        <p:nvSpPr>
          <p:cNvPr id="12" name="Speaker Name">
            <a:extLst>
              <a:ext uri="{FF2B5EF4-FFF2-40B4-BE49-F238E27FC236}">
                <a16:creationId xmlns:a16="http://schemas.microsoft.com/office/drawing/2014/main" id="{41F71C68-0397-BAD0-2DDC-F934B0E3B241}"/>
              </a:ext>
            </a:extLst>
          </p:cNvPr>
          <p:cNvSpPr>
            <a:spLocks noGrp="1"/>
          </p:cNvSpPr>
          <p:nvPr>
            <p:ph type="subTitle" idx="1" hasCustomPrompt="1"/>
          </p:nvPr>
        </p:nvSpPr>
        <p:spPr>
          <a:xfrm>
            <a:off x="457200" y="3985669"/>
            <a:ext cx="8229600" cy="605383"/>
          </a:xfrm>
          <a:prstGeom prst="rect">
            <a:avLst/>
          </a:prstGeom>
        </p:spPr>
        <p:txBody>
          <a:bodyPr lIns="0" tIns="0" rIns="0" bIns="0" anchor="t" anchorCtr="0">
            <a:noAutofit/>
          </a:bodyPr>
          <a:lstStyle>
            <a:lvl1pPr marL="0" indent="0" algn="r">
              <a:lnSpc>
                <a:spcPct val="100000"/>
              </a:lnSpc>
              <a:spcBef>
                <a:spcPts val="0"/>
              </a:spcBef>
              <a:spcAft>
                <a:spcPts val="1200"/>
              </a:spcAft>
              <a:buNone/>
              <a:defRPr sz="975" b="0" i="0">
                <a:solidFill>
                  <a:schemeClr val="tx1"/>
                </a:solidFill>
                <a:latin typeface="CiscoSansTT Light" panose="020B0503020201020303" pitchFamily="34" charset="0"/>
                <a:cs typeface="CiscoSansTT Light" panose="020B0503020201020303" pitchFamily="34" charset="0"/>
              </a:defRPr>
            </a:lvl1pPr>
            <a:lvl2pPr marL="342854" indent="0" algn="ctr">
              <a:buNone/>
              <a:defRPr>
                <a:solidFill>
                  <a:schemeClr val="tx1">
                    <a:tint val="75000"/>
                  </a:schemeClr>
                </a:solidFill>
              </a:defRPr>
            </a:lvl2pPr>
            <a:lvl3pPr marL="685715" indent="0" algn="ctr">
              <a:buNone/>
              <a:defRPr>
                <a:solidFill>
                  <a:schemeClr val="tx1">
                    <a:tint val="75000"/>
                  </a:schemeClr>
                </a:solidFill>
              </a:defRPr>
            </a:lvl3pPr>
            <a:lvl4pPr marL="1028570" indent="0" algn="ctr">
              <a:buNone/>
              <a:defRPr>
                <a:solidFill>
                  <a:schemeClr val="tx1">
                    <a:tint val="75000"/>
                  </a:schemeClr>
                </a:solidFill>
              </a:defRPr>
            </a:lvl4pPr>
            <a:lvl5pPr marL="1371430" indent="0" algn="ctr">
              <a:buNone/>
              <a:defRPr>
                <a:solidFill>
                  <a:schemeClr val="tx1">
                    <a:tint val="75000"/>
                  </a:schemeClr>
                </a:solidFill>
              </a:defRPr>
            </a:lvl5pPr>
            <a:lvl6pPr marL="1714283" indent="0" algn="ctr">
              <a:buNone/>
              <a:defRPr>
                <a:solidFill>
                  <a:schemeClr val="tx1">
                    <a:tint val="75000"/>
                  </a:schemeClr>
                </a:solidFill>
              </a:defRPr>
            </a:lvl6pPr>
            <a:lvl7pPr marL="2057144" indent="0" algn="ctr">
              <a:buNone/>
              <a:defRPr>
                <a:solidFill>
                  <a:schemeClr val="tx1">
                    <a:tint val="75000"/>
                  </a:schemeClr>
                </a:solidFill>
              </a:defRPr>
            </a:lvl7pPr>
            <a:lvl8pPr marL="2400000" indent="0" algn="ctr">
              <a:buNone/>
              <a:defRPr>
                <a:solidFill>
                  <a:schemeClr val="tx1">
                    <a:tint val="75000"/>
                  </a:schemeClr>
                </a:solidFill>
              </a:defRPr>
            </a:lvl8pPr>
            <a:lvl9pPr marL="2742860"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spTree>
    <p:extLst>
      <p:ext uri="{BB962C8B-B14F-4D97-AF65-F5344CB8AC3E}">
        <p14:creationId xmlns:p14="http://schemas.microsoft.com/office/powerpoint/2010/main" val="1981854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ky Title Midnight Left">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471009" y="2400613"/>
            <a:ext cx="8221915" cy="1128150"/>
          </a:xfrm>
          <a:prstGeom prst="rect">
            <a:avLst/>
          </a:prstGeom>
          <a:noFill/>
        </p:spPr>
        <p:txBody>
          <a:bodyPr lIns="0" tIns="0" rIns="0" bIns="0" anchor="b" anchorCtr="0"/>
          <a:lstStyle>
            <a:lvl1pPr marL="0" indent="0" algn="l">
              <a:lnSpc>
                <a:spcPct val="90000"/>
              </a:lnSpc>
              <a:buFont typeface="Arial" panose="020B0604020202020204" pitchFamily="34" charset="0"/>
              <a:buNone/>
              <a:defRPr sz="4050" b="0" i="0" spc="0" baseline="0">
                <a:solidFill>
                  <a:schemeClr val="bg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471009" y="3605441"/>
            <a:ext cx="8221915" cy="299001"/>
          </a:xfrm>
          <a:prstGeom prst="rect">
            <a:avLst/>
          </a:prstGeom>
          <a:noFill/>
        </p:spPr>
        <p:txBody>
          <a:bodyPr lIns="0" tIns="0" rIns="0" bIns="0"/>
          <a:lstStyle>
            <a:lvl1pPr marL="0" indent="0" algn="l">
              <a:buFont typeface="Arial" panose="020B0604020202020204" pitchFamily="34" charset="0"/>
              <a:buNone/>
              <a:defRPr sz="15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471009" y="3985669"/>
            <a:ext cx="8221915" cy="605383"/>
          </a:xfrm>
          <a:prstGeom prst="rect">
            <a:avLst/>
          </a:prstGeom>
          <a:noFill/>
        </p:spPr>
        <p:txBody>
          <a:bodyPr lIns="0" tIns="0" rIns="0" bIns="0" anchor="t" anchorCtr="0">
            <a:noAutofit/>
          </a:bodyPr>
          <a:lstStyle>
            <a:lvl1pPr marL="0" indent="0" algn="l">
              <a:lnSpc>
                <a:spcPct val="100000"/>
              </a:lnSpc>
              <a:spcBef>
                <a:spcPts val="0"/>
              </a:spcBef>
              <a:spcAft>
                <a:spcPts val="1200"/>
              </a:spcAft>
              <a:buNone/>
              <a:defRPr sz="975" b="0" i="0">
                <a:solidFill>
                  <a:schemeClr val="bg1"/>
                </a:solidFill>
                <a:latin typeface="CiscoSansTT Light" panose="020B0503020201020303" pitchFamily="34" charset="0"/>
                <a:cs typeface="CiscoSansTT Light" panose="020B0503020201020303" pitchFamily="34" charset="0"/>
              </a:defRPr>
            </a:lvl1pPr>
            <a:lvl2pPr marL="342854" indent="0" algn="ctr">
              <a:buNone/>
              <a:defRPr>
                <a:solidFill>
                  <a:schemeClr val="tx1">
                    <a:tint val="75000"/>
                  </a:schemeClr>
                </a:solidFill>
              </a:defRPr>
            </a:lvl2pPr>
            <a:lvl3pPr marL="685715" indent="0" algn="ctr">
              <a:buNone/>
              <a:defRPr>
                <a:solidFill>
                  <a:schemeClr val="tx1">
                    <a:tint val="75000"/>
                  </a:schemeClr>
                </a:solidFill>
              </a:defRPr>
            </a:lvl3pPr>
            <a:lvl4pPr marL="1028570" indent="0" algn="ctr">
              <a:buNone/>
              <a:defRPr>
                <a:solidFill>
                  <a:schemeClr val="tx1">
                    <a:tint val="75000"/>
                  </a:schemeClr>
                </a:solidFill>
              </a:defRPr>
            </a:lvl4pPr>
            <a:lvl5pPr marL="1371430" indent="0" algn="ctr">
              <a:buNone/>
              <a:defRPr>
                <a:solidFill>
                  <a:schemeClr val="tx1">
                    <a:tint val="75000"/>
                  </a:schemeClr>
                </a:solidFill>
              </a:defRPr>
            </a:lvl5pPr>
            <a:lvl6pPr marL="1714283" indent="0" algn="ctr">
              <a:buNone/>
              <a:defRPr>
                <a:solidFill>
                  <a:schemeClr val="tx1">
                    <a:tint val="75000"/>
                  </a:schemeClr>
                </a:solidFill>
              </a:defRPr>
            </a:lvl6pPr>
            <a:lvl7pPr marL="2057144" indent="0" algn="ctr">
              <a:buNone/>
              <a:defRPr>
                <a:solidFill>
                  <a:schemeClr val="tx1">
                    <a:tint val="75000"/>
                  </a:schemeClr>
                </a:solidFill>
              </a:defRPr>
            </a:lvl7pPr>
            <a:lvl8pPr marL="2400000" indent="0" algn="ctr">
              <a:buNone/>
              <a:defRPr>
                <a:solidFill>
                  <a:schemeClr val="tx1">
                    <a:tint val="75000"/>
                  </a:schemeClr>
                </a:solidFill>
              </a:defRPr>
            </a:lvl8pPr>
            <a:lvl9pPr marL="2742860"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202" y="323850"/>
            <a:ext cx="535769" cy="281506"/>
          </a:xfrm>
          <a:prstGeom prst="rect">
            <a:avLst/>
          </a:prstGeom>
        </p:spPr>
      </p:pic>
    </p:spTree>
    <p:extLst>
      <p:ext uri="{BB962C8B-B14F-4D97-AF65-F5344CB8AC3E}">
        <p14:creationId xmlns:p14="http://schemas.microsoft.com/office/powerpoint/2010/main" val="4000793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88AAE643-EF4D-C486-5645-F10B589399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95426" y="0"/>
            <a:ext cx="7717631" cy="5143500"/>
          </a:xfrm>
          <a:prstGeom prst="rect">
            <a:avLst/>
          </a:prstGeom>
          <a:noFill/>
        </p:spPr>
      </p:pic>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471009" y="2400613"/>
            <a:ext cx="8221915" cy="1128150"/>
          </a:xfrm>
          <a:prstGeom prst="rect">
            <a:avLst/>
          </a:prstGeom>
          <a:noFill/>
        </p:spPr>
        <p:txBody>
          <a:bodyPr lIns="0" tIns="0" rIns="0" bIns="0" anchor="b" anchorCtr="0"/>
          <a:lstStyle>
            <a:lvl1pPr marL="0" indent="0" algn="l">
              <a:lnSpc>
                <a:spcPct val="90000"/>
              </a:lnSpc>
              <a:buFont typeface="Arial" panose="020B0604020202020204" pitchFamily="34" charset="0"/>
              <a:buNone/>
              <a:defRPr sz="4050" b="0" i="0" spc="0" baseline="0">
                <a:solidFill>
                  <a:schemeClr val="bg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471009" y="3605441"/>
            <a:ext cx="8221915" cy="299001"/>
          </a:xfrm>
          <a:prstGeom prst="rect">
            <a:avLst/>
          </a:prstGeom>
          <a:noFill/>
        </p:spPr>
        <p:txBody>
          <a:bodyPr lIns="0" tIns="0" rIns="0" bIns="0"/>
          <a:lstStyle>
            <a:lvl1pPr marL="0" indent="0" algn="l">
              <a:buFont typeface="Arial" panose="020B0604020202020204" pitchFamily="34" charset="0"/>
              <a:buNone/>
              <a:defRPr sz="15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471009" y="3985669"/>
            <a:ext cx="8221915" cy="605383"/>
          </a:xfrm>
          <a:prstGeom prst="rect">
            <a:avLst/>
          </a:prstGeom>
          <a:noFill/>
        </p:spPr>
        <p:txBody>
          <a:bodyPr lIns="0" tIns="0" rIns="0" bIns="0" anchor="t" anchorCtr="0">
            <a:noAutofit/>
          </a:bodyPr>
          <a:lstStyle>
            <a:lvl1pPr marL="0" indent="0" algn="l">
              <a:lnSpc>
                <a:spcPct val="100000"/>
              </a:lnSpc>
              <a:spcBef>
                <a:spcPts val="0"/>
              </a:spcBef>
              <a:spcAft>
                <a:spcPts val="1200"/>
              </a:spcAft>
              <a:buNone/>
              <a:defRPr sz="975" b="0" i="0">
                <a:solidFill>
                  <a:schemeClr val="tx1"/>
                </a:solidFill>
                <a:latin typeface="CiscoSansTT Light" panose="020B0503020201020303" pitchFamily="34" charset="0"/>
                <a:cs typeface="CiscoSansTT Light" panose="020B0503020201020303" pitchFamily="34" charset="0"/>
              </a:defRPr>
            </a:lvl1pPr>
            <a:lvl2pPr marL="342854" indent="0" algn="ctr">
              <a:buNone/>
              <a:defRPr>
                <a:solidFill>
                  <a:schemeClr val="tx1">
                    <a:tint val="75000"/>
                  </a:schemeClr>
                </a:solidFill>
              </a:defRPr>
            </a:lvl2pPr>
            <a:lvl3pPr marL="685715" indent="0" algn="ctr">
              <a:buNone/>
              <a:defRPr>
                <a:solidFill>
                  <a:schemeClr val="tx1">
                    <a:tint val="75000"/>
                  </a:schemeClr>
                </a:solidFill>
              </a:defRPr>
            </a:lvl3pPr>
            <a:lvl4pPr marL="1028570" indent="0" algn="ctr">
              <a:buNone/>
              <a:defRPr>
                <a:solidFill>
                  <a:schemeClr val="tx1">
                    <a:tint val="75000"/>
                  </a:schemeClr>
                </a:solidFill>
              </a:defRPr>
            </a:lvl4pPr>
            <a:lvl5pPr marL="1371430" indent="0" algn="ctr">
              <a:buNone/>
              <a:defRPr>
                <a:solidFill>
                  <a:schemeClr val="tx1">
                    <a:tint val="75000"/>
                  </a:schemeClr>
                </a:solidFill>
              </a:defRPr>
            </a:lvl5pPr>
            <a:lvl6pPr marL="1714283" indent="0" algn="ctr">
              <a:buNone/>
              <a:defRPr>
                <a:solidFill>
                  <a:schemeClr val="tx1">
                    <a:tint val="75000"/>
                  </a:schemeClr>
                </a:solidFill>
              </a:defRPr>
            </a:lvl6pPr>
            <a:lvl7pPr marL="2057144" indent="0" algn="ctr">
              <a:buNone/>
              <a:defRPr>
                <a:solidFill>
                  <a:schemeClr val="tx1">
                    <a:tint val="75000"/>
                  </a:schemeClr>
                </a:solidFill>
              </a:defRPr>
            </a:lvl7pPr>
            <a:lvl8pPr marL="2400000" indent="0" algn="ctr">
              <a:buNone/>
              <a:defRPr>
                <a:solidFill>
                  <a:schemeClr val="tx1">
                    <a:tint val="75000"/>
                  </a:schemeClr>
                </a:solidFill>
              </a:defRPr>
            </a:lvl8pPr>
            <a:lvl9pPr marL="2742860"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202" y="323850"/>
            <a:ext cx="535769" cy="281506"/>
          </a:xfrm>
          <a:prstGeom prst="rect">
            <a:avLst/>
          </a:prstGeom>
        </p:spPr>
      </p:pic>
    </p:spTree>
    <p:extLst>
      <p:ext uri="{BB962C8B-B14F-4D97-AF65-F5344CB8AC3E}">
        <p14:creationId xmlns:p14="http://schemas.microsoft.com/office/powerpoint/2010/main" val="2659108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B79449B-D8FD-934A-BDBF-CDDC969F0C21}"/>
              </a:ext>
            </a:extLst>
          </p:cNvPr>
          <p:cNvSpPr>
            <a:spLocks noGrp="1"/>
          </p:cNvSpPr>
          <p:nvPr>
            <p:ph type="pic" sz="quarter" idx="10" hasCustomPrompt="1"/>
          </p:nvPr>
        </p:nvSpPr>
        <p:spPr>
          <a:xfrm>
            <a:off x="6139545" y="0"/>
            <a:ext cx="3004457" cy="5143500"/>
          </a:xfrm>
          <a:prstGeom prst="rect">
            <a:avLst/>
          </a:prstGeom>
          <a:solidFill>
            <a:schemeClr val="bg2">
              <a:alpha val="13000"/>
            </a:schemeClr>
          </a:solid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
        <p:nvSpPr>
          <p:cNvPr id="16" name="Title 1">
            <a:extLst>
              <a:ext uri="{FF2B5EF4-FFF2-40B4-BE49-F238E27FC236}">
                <a16:creationId xmlns:a16="http://schemas.microsoft.com/office/drawing/2014/main" id="{295FAFAD-F810-39BD-3A75-77D90AC7B4C4}"/>
              </a:ext>
            </a:extLst>
          </p:cNvPr>
          <p:cNvSpPr>
            <a:spLocks noGrp="1"/>
          </p:cNvSpPr>
          <p:nvPr>
            <p:ph type="ctrTitle" hasCustomPrompt="1"/>
          </p:nvPr>
        </p:nvSpPr>
        <p:spPr>
          <a:xfrm>
            <a:off x="471009" y="2400613"/>
            <a:ext cx="8221915" cy="1128150"/>
          </a:xfrm>
          <a:prstGeom prst="rect">
            <a:avLst/>
          </a:prstGeom>
          <a:noFill/>
        </p:spPr>
        <p:txBody>
          <a:bodyPr lIns="0" tIns="0" rIns="0" bIns="0" anchor="b" anchorCtr="0"/>
          <a:lstStyle>
            <a:lvl1pPr marL="0" indent="0" algn="l">
              <a:lnSpc>
                <a:spcPct val="90000"/>
              </a:lnSpc>
              <a:buFont typeface="Arial" panose="020B0604020202020204" pitchFamily="34" charset="0"/>
              <a:buNone/>
              <a:defRPr sz="4050" b="0" i="0" spc="0" baseline="0">
                <a:solidFill>
                  <a:schemeClr val="bg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7" name="Subtitle">
            <a:extLst>
              <a:ext uri="{FF2B5EF4-FFF2-40B4-BE49-F238E27FC236}">
                <a16:creationId xmlns:a16="http://schemas.microsoft.com/office/drawing/2014/main" id="{8C37E0F8-C5E2-7BED-8AAC-897D792BB038}"/>
              </a:ext>
            </a:extLst>
          </p:cNvPr>
          <p:cNvSpPr>
            <a:spLocks noGrp="1"/>
          </p:cNvSpPr>
          <p:nvPr>
            <p:ph type="body" sz="quarter" idx="13" hasCustomPrompt="1"/>
          </p:nvPr>
        </p:nvSpPr>
        <p:spPr>
          <a:xfrm>
            <a:off x="471009" y="3605441"/>
            <a:ext cx="8221915" cy="299001"/>
          </a:xfrm>
          <a:prstGeom prst="rect">
            <a:avLst/>
          </a:prstGeom>
          <a:noFill/>
        </p:spPr>
        <p:txBody>
          <a:bodyPr lIns="0" tIns="0" rIns="0" bIns="0"/>
          <a:lstStyle>
            <a:lvl1pPr marL="0" indent="0" algn="l">
              <a:buFont typeface="Arial" panose="020B0604020202020204" pitchFamily="34" charset="0"/>
              <a:buNone/>
              <a:defRPr sz="15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 goes here</a:t>
            </a:r>
          </a:p>
        </p:txBody>
      </p:sp>
      <p:sp>
        <p:nvSpPr>
          <p:cNvPr id="18" name="Subtitle 2">
            <a:extLst>
              <a:ext uri="{FF2B5EF4-FFF2-40B4-BE49-F238E27FC236}">
                <a16:creationId xmlns:a16="http://schemas.microsoft.com/office/drawing/2014/main" id="{CD577481-303C-6B3D-080C-D901A9CC28E2}"/>
              </a:ext>
            </a:extLst>
          </p:cNvPr>
          <p:cNvSpPr>
            <a:spLocks noGrp="1"/>
          </p:cNvSpPr>
          <p:nvPr>
            <p:ph type="subTitle" idx="1" hasCustomPrompt="1"/>
          </p:nvPr>
        </p:nvSpPr>
        <p:spPr>
          <a:xfrm>
            <a:off x="471009" y="3985669"/>
            <a:ext cx="8221915" cy="605383"/>
          </a:xfrm>
          <a:prstGeom prst="rect">
            <a:avLst/>
          </a:prstGeom>
          <a:noFill/>
        </p:spPr>
        <p:txBody>
          <a:bodyPr lIns="0" tIns="0" rIns="0" bIns="0" anchor="t" anchorCtr="0">
            <a:noAutofit/>
          </a:bodyPr>
          <a:lstStyle>
            <a:lvl1pPr marL="0" indent="0" algn="l">
              <a:lnSpc>
                <a:spcPct val="100000"/>
              </a:lnSpc>
              <a:spcBef>
                <a:spcPts val="0"/>
              </a:spcBef>
              <a:spcAft>
                <a:spcPts val="1200"/>
              </a:spcAft>
              <a:buNone/>
              <a:defRPr sz="975" b="0" i="0">
                <a:solidFill>
                  <a:schemeClr val="tx1"/>
                </a:solidFill>
                <a:latin typeface="CiscoSansTT Light" panose="020B0503020201020303" pitchFamily="34" charset="0"/>
                <a:cs typeface="CiscoSansTT Light" panose="020B0503020201020303" pitchFamily="34" charset="0"/>
              </a:defRPr>
            </a:lvl1pPr>
            <a:lvl2pPr marL="342854" indent="0" algn="ctr">
              <a:buNone/>
              <a:defRPr>
                <a:solidFill>
                  <a:schemeClr val="tx1">
                    <a:tint val="75000"/>
                  </a:schemeClr>
                </a:solidFill>
              </a:defRPr>
            </a:lvl2pPr>
            <a:lvl3pPr marL="685715" indent="0" algn="ctr">
              <a:buNone/>
              <a:defRPr>
                <a:solidFill>
                  <a:schemeClr val="tx1">
                    <a:tint val="75000"/>
                  </a:schemeClr>
                </a:solidFill>
              </a:defRPr>
            </a:lvl3pPr>
            <a:lvl4pPr marL="1028570" indent="0" algn="ctr">
              <a:buNone/>
              <a:defRPr>
                <a:solidFill>
                  <a:schemeClr val="tx1">
                    <a:tint val="75000"/>
                  </a:schemeClr>
                </a:solidFill>
              </a:defRPr>
            </a:lvl4pPr>
            <a:lvl5pPr marL="1371430" indent="0" algn="ctr">
              <a:buNone/>
              <a:defRPr>
                <a:solidFill>
                  <a:schemeClr val="tx1">
                    <a:tint val="75000"/>
                  </a:schemeClr>
                </a:solidFill>
              </a:defRPr>
            </a:lvl5pPr>
            <a:lvl6pPr marL="1714283" indent="0" algn="ctr">
              <a:buNone/>
              <a:defRPr>
                <a:solidFill>
                  <a:schemeClr val="tx1">
                    <a:tint val="75000"/>
                  </a:schemeClr>
                </a:solidFill>
              </a:defRPr>
            </a:lvl6pPr>
            <a:lvl7pPr marL="2057144" indent="0" algn="ctr">
              <a:buNone/>
              <a:defRPr>
                <a:solidFill>
                  <a:schemeClr val="tx1">
                    <a:tint val="75000"/>
                  </a:schemeClr>
                </a:solidFill>
              </a:defRPr>
            </a:lvl7pPr>
            <a:lvl8pPr marL="2400000" indent="0" algn="ctr">
              <a:buNone/>
              <a:defRPr>
                <a:solidFill>
                  <a:schemeClr val="tx1">
                    <a:tint val="75000"/>
                  </a:schemeClr>
                </a:solidFill>
              </a:defRPr>
            </a:lvl8pPr>
            <a:lvl9pPr marL="2742860"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9" name="Picture 7">
            <a:extLst>
              <a:ext uri="{FF2B5EF4-FFF2-40B4-BE49-F238E27FC236}">
                <a16:creationId xmlns:a16="http://schemas.microsoft.com/office/drawing/2014/main" id="{9A662275-595C-A76D-2950-1CAEF022FA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202" y="323850"/>
            <a:ext cx="535769" cy="281506"/>
          </a:xfrm>
          <a:prstGeom prst="rect">
            <a:avLst/>
          </a:prstGeom>
        </p:spPr>
      </p:pic>
    </p:spTree>
    <p:extLst>
      <p:ext uri="{BB962C8B-B14F-4D97-AF65-F5344CB8AC3E}">
        <p14:creationId xmlns:p14="http://schemas.microsoft.com/office/powerpoint/2010/main" val="2294629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ransition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457201" y="2326403"/>
            <a:ext cx="8229601" cy="946897"/>
          </a:xfrm>
          <a:prstGeom prst="rect">
            <a:avLst/>
          </a:prstGeom>
        </p:spPr>
        <p:txBody>
          <a:bodyPr anchor="ctr"/>
          <a:lstStyle>
            <a:lvl1pPr marL="0" indent="0" algn="r">
              <a:lnSpc>
                <a:spcPts val="3600"/>
              </a:lnSpc>
              <a:buFont typeface="Arial" panose="020B0604020202020204" pitchFamily="34" charset="0"/>
              <a:buNone/>
              <a:defRPr sz="315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Transition slide goes here</a:t>
            </a:r>
            <a:endParaRPr lang="en-US"/>
          </a:p>
        </p:txBody>
      </p:sp>
      <p:sp>
        <p:nvSpPr>
          <p:cNvPr id="9" name="Text Placeholder 2">
            <a:extLst>
              <a:ext uri="{FF2B5EF4-FFF2-40B4-BE49-F238E27FC236}">
                <a16:creationId xmlns:a16="http://schemas.microsoft.com/office/drawing/2014/main" id="{DECC8AF0-3BE8-4648-B8CF-BE366F78ABFC}"/>
              </a:ext>
            </a:extLst>
          </p:cNvPr>
          <p:cNvSpPr>
            <a:spLocks noGrp="1"/>
          </p:cNvSpPr>
          <p:nvPr>
            <p:ph type="body" sz="quarter" idx="14" hasCustomPrompt="1"/>
          </p:nvPr>
        </p:nvSpPr>
        <p:spPr>
          <a:xfrm>
            <a:off x="457202" y="323852"/>
            <a:ext cx="8229600" cy="299001"/>
          </a:xfrm>
          <a:prstGeom prst="rect">
            <a:avLst/>
          </a:prstGeom>
        </p:spPr>
        <p:txBody>
          <a:bodyPr lIns="0" tIns="0" rIns="0" bIns="0"/>
          <a:lstStyle>
            <a:lvl1pPr marL="0" indent="0" algn="r">
              <a:buFont typeface="Arial" panose="020B0604020202020204" pitchFamily="34" charset="0"/>
              <a:buNone/>
              <a:defRPr sz="10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13" name="TextBox 12">
            <a:extLst>
              <a:ext uri="{FF2B5EF4-FFF2-40B4-BE49-F238E27FC236}">
                <a16:creationId xmlns:a16="http://schemas.microsoft.com/office/drawing/2014/main" id="{C4D79563-9547-9B5C-F7F4-A016B119A7E7}"/>
              </a:ext>
            </a:extLst>
          </p:cNvPr>
          <p:cNvSpPr txBox="1"/>
          <p:nvPr userDrawn="1"/>
        </p:nvSpPr>
        <p:spPr>
          <a:xfrm>
            <a:off x="3268982" y="-411480"/>
            <a:ext cx="184731" cy="369332"/>
          </a:xfrm>
          <a:prstGeom prst="rect">
            <a:avLst/>
          </a:prstGeom>
          <a:noFill/>
        </p:spPr>
        <p:txBody>
          <a:bodyPr wrap="none" rtlCol="0">
            <a:spAutoFit/>
          </a:bodyPr>
          <a:lstStyle/>
          <a:p>
            <a:endParaRPr lang="en-US">
              <a:latin typeface="+mn-lt"/>
            </a:endParaRPr>
          </a:p>
        </p:txBody>
      </p:sp>
    </p:spTree>
    <p:extLst>
      <p:ext uri="{BB962C8B-B14F-4D97-AF65-F5344CB8AC3E}">
        <p14:creationId xmlns:p14="http://schemas.microsoft.com/office/powerpoint/2010/main" val="3427547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ky Transition Righ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457201" y="2326403"/>
            <a:ext cx="8229601" cy="946897"/>
          </a:xfrm>
          <a:prstGeom prst="rect">
            <a:avLst/>
          </a:prstGeom>
        </p:spPr>
        <p:txBody>
          <a:bodyPr anchor="ctr"/>
          <a:lstStyle>
            <a:lvl1pPr marL="0" indent="0" algn="r">
              <a:lnSpc>
                <a:spcPts val="3600"/>
              </a:lnSpc>
              <a:buFont typeface="Arial" panose="020B0604020202020204" pitchFamily="34" charset="0"/>
              <a:buNone/>
              <a:defRPr sz="315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Transition slide goes here</a:t>
            </a:r>
            <a:endParaRPr lang="en-US"/>
          </a:p>
        </p:txBody>
      </p:sp>
      <p:sp>
        <p:nvSpPr>
          <p:cNvPr id="9" name="Text Placeholder 2">
            <a:extLst>
              <a:ext uri="{FF2B5EF4-FFF2-40B4-BE49-F238E27FC236}">
                <a16:creationId xmlns:a16="http://schemas.microsoft.com/office/drawing/2014/main" id="{DECC8AF0-3BE8-4648-B8CF-BE366F78ABFC}"/>
              </a:ext>
            </a:extLst>
          </p:cNvPr>
          <p:cNvSpPr>
            <a:spLocks noGrp="1"/>
          </p:cNvSpPr>
          <p:nvPr>
            <p:ph type="body" sz="quarter" idx="14" hasCustomPrompt="1"/>
          </p:nvPr>
        </p:nvSpPr>
        <p:spPr>
          <a:xfrm>
            <a:off x="457202" y="323852"/>
            <a:ext cx="8229600" cy="299001"/>
          </a:xfrm>
          <a:prstGeom prst="rect">
            <a:avLst/>
          </a:prstGeom>
        </p:spPr>
        <p:txBody>
          <a:bodyPr lIns="0" tIns="0" rIns="0" bIns="0"/>
          <a:lstStyle>
            <a:lvl1pPr marL="0" indent="0" algn="r">
              <a:buFont typeface="Arial" panose="020B0604020202020204" pitchFamily="34" charset="0"/>
              <a:buNone/>
              <a:defRPr sz="10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13" name="TextBox 12">
            <a:extLst>
              <a:ext uri="{FF2B5EF4-FFF2-40B4-BE49-F238E27FC236}">
                <a16:creationId xmlns:a16="http://schemas.microsoft.com/office/drawing/2014/main" id="{C4D79563-9547-9B5C-F7F4-A016B119A7E7}"/>
              </a:ext>
            </a:extLst>
          </p:cNvPr>
          <p:cNvSpPr txBox="1"/>
          <p:nvPr userDrawn="1"/>
        </p:nvSpPr>
        <p:spPr>
          <a:xfrm>
            <a:off x="3268982" y="-411480"/>
            <a:ext cx="184731" cy="369332"/>
          </a:xfrm>
          <a:prstGeom prst="rect">
            <a:avLst/>
          </a:prstGeom>
          <a:noFill/>
        </p:spPr>
        <p:txBody>
          <a:bodyPr wrap="none" rtlCol="0">
            <a:spAutoFit/>
          </a:bodyPr>
          <a:lstStyle/>
          <a:p>
            <a:endParaRPr lang="en-US">
              <a:latin typeface="+mn-lt"/>
            </a:endParaRPr>
          </a:p>
        </p:txBody>
      </p:sp>
    </p:spTree>
    <p:extLst>
      <p:ext uri="{BB962C8B-B14F-4D97-AF65-F5344CB8AC3E}">
        <p14:creationId xmlns:p14="http://schemas.microsoft.com/office/powerpoint/2010/main" val="3411169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457201" y="4243666"/>
            <a:ext cx="8229600" cy="349418"/>
          </a:xfrm>
          <a:prstGeom prst="rect">
            <a:avLst/>
          </a:prstGeom>
        </p:spPr>
        <p:txBody>
          <a:bodyPr lIns="91420" tIns="45710" rIns="91420" bIns="45710" anchor="t" anchorCtr="0">
            <a:noAutofit/>
          </a:bodyPr>
          <a:lstStyle>
            <a:lvl1pPr marL="0" indent="0" algn="ctr">
              <a:lnSpc>
                <a:spcPct val="150000"/>
              </a:lnSpc>
              <a:spcBef>
                <a:spcPts val="0"/>
              </a:spcBef>
              <a:spcAft>
                <a:spcPts val="0"/>
              </a:spcAft>
              <a:buNone/>
              <a:defRPr sz="1125" b="0" i="0">
                <a:solidFill>
                  <a:schemeClr val="tx1"/>
                </a:solidFill>
                <a:latin typeface="CiscoSansTT" panose="020B0503020201020303" pitchFamily="34" charset="0"/>
                <a:cs typeface="CiscoSansTT" panose="020B0503020201020303" pitchFamily="34" charset="0"/>
              </a:defRPr>
            </a:lvl1pPr>
            <a:lvl2pPr marL="342854" indent="0" algn="ctr">
              <a:buNone/>
              <a:defRPr>
                <a:solidFill>
                  <a:schemeClr val="tx1">
                    <a:tint val="75000"/>
                  </a:schemeClr>
                </a:solidFill>
              </a:defRPr>
            </a:lvl2pPr>
            <a:lvl3pPr marL="685715" indent="0" algn="ctr">
              <a:buNone/>
              <a:defRPr>
                <a:solidFill>
                  <a:schemeClr val="tx1">
                    <a:tint val="75000"/>
                  </a:schemeClr>
                </a:solidFill>
              </a:defRPr>
            </a:lvl3pPr>
            <a:lvl4pPr marL="1028570" indent="0" algn="ctr">
              <a:buNone/>
              <a:defRPr>
                <a:solidFill>
                  <a:schemeClr val="tx1">
                    <a:tint val="75000"/>
                  </a:schemeClr>
                </a:solidFill>
              </a:defRPr>
            </a:lvl4pPr>
            <a:lvl5pPr marL="1371430" indent="0" algn="ctr">
              <a:buNone/>
              <a:defRPr>
                <a:solidFill>
                  <a:schemeClr val="tx1">
                    <a:tint val="75000"/>
                  </a:schemeClr>
                </a:solidFill>
              </a:defRPr>
            </a:lvl5pPr>
            <a:lvl6pPr marL="1714283" indent="0" algn="ctr">
              <a:buNone/>
              <a:defRPr>
                <a:solidFill>
                  <a:schemeClr val="tx1">
                    <a:tint val="75000"/>
                  </a:schemeClr>
                </a:solidFill>
              </a:defRPr>
            </a:lvl6pPr>
            <a:lvl7pPr marL="2057144" indent="0" algn="ctr">
              <a:buNone/>
              <a:defRPr>
                <a:solidFill>
                  <a:schemeClr val="tx1">
                    <a:tint val="75000"/>
                  </a:schemeClr>
                </a:solidFill>
              </a:defRPr>
            </a:lvl7pPr>
            <a:lvl8pPr marL="2400000" indent="0" algn="ctr">
              <a:buNone/>
              <a:defRPr>
                <a:solidFill>
                  <a:schemeClr val="tx1">
                    <a:tint val="75000"/>
                  </a:schemeClr>
                </a:solidFill>
              </a:defRPr>
            </a:lvl8pPr>
            <a:lvl9pPr marL="2742860"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457200" y="3924809"/>
            <a:ext cx="8229600" cy="299001"/>
          </a:xfrm>
          <a:prstGeom prst="rect">
            <a:avLst/>
          </a:prstGeom>
        </p:spPr>
        <p:txBody>
          <a:bodyPr lIns="91420" tIns="45710" rIns="91420" bIns="45710"/>
          <a:lstStyle>
            <a:lvl1pPr marL="0" indent="0" algn="ctr">
              <a:buFont typeface="Arial" panose="020B0604020202020204" pitchFamily="34" charset="0"/>
              <a:buNone/>
              <a:defRPr sz="18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674641" y="1049156"/>
            <a:ext cx="7782018" cy="2483317"/>
          </a:xfrm>
          <a:prstGeom prst="rect">
            <a:avLst/>
          </a:prstGeom>
        </p:spPr>
        <p:txBody>
          <a:bodyPr anchor="ctr"/>
          <a:lstStyle>
            <a:lvl1pPr marL="0" indent="0" algn="ctr">
              <a:lnSpc>
                <a:spcPts val="3600"/>
              </a:lnSpc>
              <a:buFont typeface="Arial" panose="020B0604020202020204" pitchFamily="34" charset="0"/>
              <a:buNone/>
              <a:defRPr sz="315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06482" y="550418"/>
            <a:ext cx="1131036" cy="627297"/>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3409408" y="3701143"/>
            <a:ext cx="232518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062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ky Quote">
    <p:bg>
      <p:bgPr>
        <a:solidFill>
          <a:schemeClr val="accent1"/>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457201" y="4243666"/>
            <a:ext cx="8229600" cy="349418"/>
          </a:xfrm>
          <a:prstGeom prst="rect">
            <a:avLst/>
          </a:prstGeom>
        </p:spPr>
        <p:txBody>
          <a:bodyPr lIns="91420" tIns="45710" rIns="91420" bIns="45710" anchor="t" anchorCtr="0">
            <a:noAutofit/>
          </a:bodyPr>
          <a:lstStyle>
            <a:lvl1pPr marL="0" indent="0" algn="ctr">
              <a:lnSpc>
                <a:spcPct val="150000"/>
              </a:lnSpc>
              <a:spcBef>
                <a:spcPts val="0"/>
              </a:spcBef>
              <a:spcAft>
                <a:spcPts val="0"/>
              </a:spcAft>
              <a:buNone/>
              <a:defRPr sz="1125" b="0" i="0">
                <a:solidFill>
                  <a:schemeClr val="bg1"/>
                </a:solidFill>
                <a:latin typeface="CiscoSansTT" panose="020B0503020201020303" pitchFamily="34" charset="0"/>
                <a:cs typeface="CiscoSansTT" panose="020B0503020201020303" pitchFamily="34" charset="0"/>
              </a:defRPr>
            </a:lvl1pPr>
            <a:lvl2pPr marL="342854" indent="0" algn="ctr">
              <a:buNone/>
              <a:defRPr>
                <a:solidFill>
                  <a:schemeClr val="tx1">
                    <a:tint val="75000"/>
                  </a:schemeClr>
                </a:solidFill>
              </a:defRPr>
            </a:lvl2pPr>
            <a:lvl3pPr marL="685715" indent="0" algn="ctr">
              <a:buNone/>
              <a:defRPr>
                <a:solidFill>
                  <a:schemeClr val="tx1">
                    <a:tint val="75000"/>
                  </a:schemeClr>
                </a:solidFill>
              </a:defRPr>
            </a:lvl3pPr>
            <a:lvl4pPr marL="1028570" indent="0" algn="ctr">
              <a:buNone/>
              <a:defRPr>
                <a:solidFill>
                  <a:schemeClr val="tx1">
                    <a:tint val="75000"/>
                  </a:schemeClr>
                </a:solidFill>
              </a:defRPr>
            </a:lvl4pPr>
            <a:lvl5pPr marL="1371430" indent="0" algn="ctr">
              <a:buNone/>
              <a:defRPr>
                <a:solidFill>
                  <a:schemeClr val="tx1">
                    <a:tint val="75000"/>
                  </a:schemeClr>
                </a:solidFill>
              </a:defRPr>
            </a:lvl5pPr>
            <a:lvl6pPr marL="1714283" indent="0" algn="ctr">
              <a:buNone/>
              <a:defRPr>
                <a:solidFill>
                  <a:schemeClr val="tx1">
                    <a:tint val="75000"/>
                  </a:schemeClr>
                </a:solidFill>
              </a:defRPr>
            </a:lvl6pPr>
            <a:lvl7pPr marL="2057144" indent="0" algn="ctr">
              <a:buNone/>
              <a:defRPr>
                <a:solidFill>
                  <a:schemeClr val="tx1">
                    <a:tint val="75000"/>
                  </a:schemeClr>
                </a:solidFill>
              </a:defRPr>
            </a:lvl7pPr>
            <a:lvl8pPr marL="2400000" indent="0" algn="ctr">
              <a:buNone/>
              <a:defRPr>
                <a:solidFill>
                  <a:schemeClr val="tx1">
                    <a:tint val="75000"/>
                  </a:schemeClr>
                </a:solidFill>
              </a:defRPr>
            </a:lvl8pPr>
            <a:lvl9pPr marL="2742860"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457200" y="3924809"/>
            <a:ext cx="8229600" cy="299001"/>
          </a:xfrm>
          <a:prstGeom prst="rect">
            <a:avLst/>
          </a:prstGeom>
        </p:spPr>
        <p:txBody>
          <a:bodyPr lIns="91420" tIns="45710" rIns="91420" bIns="45710"/>
          <a:lstStyle>
            <a:lvl1pPr marL="0" indent="0" algn="ctr">
              <a:buFont typeface="Arial" panose="020B0604020202020204" pitchFamily="34" charset="0"/>
              <a:buNone/>
              <a:defRPr sz="18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Speaker role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674641" y="1049156"/>
            <a:ext cx="7782018" cy="2483317"/>
          </a:xfrm>
          <a:prstGeom prst="rect">
            <a:avLst/>
          </a:prstGeom>
        </p:spPr>
        <p:txBody>
          <a:bodyPr anchor="ctr"/>
          <a:lstStyle>
            <a:lvl1pPr marL="0" indent="0" algn="ctr">
              <a:lnSpc>
                <a:spcPts val="3600"/>
              </a:lnSpc>
              <a:buFont typeface="Arial" panose="020B0604020202020204" pitchFamily="34" charset="0"/>
              <a:buNone/>
              <a:defRPr sz="315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06482" y="550418"/>
            <a:ext cx="1131036" cy="627297"/>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3409408" y="3701143"/>
            <a:ext cx="23251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458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que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469448" y="1924052"/>
            <a:ext cx="7674442" cy="478033"/>
          </a:xfrm>
          <a:prstGeom prst="rect">
            <a:avLst/>
          </a:prstGeom>
        </p:spPr>
        <p:txBody>
          <a:bodyPr lIns="0" tIns="0" rIns="0" bIns="0" anchor="ctr"/>
          <a:lstStyle>
            <a:lvl1pPr marL="0" indent="0" algn="l">
              <a:lnSpc>
                <a:spcPts val="3600"/>
              </a:lnSpc>
              <a:buFont typeface="Arial" panose="020B0604020202020204" pitchFamily="34" charset="0"/>
              <a:buNone/>
              <a:defRPr sz="315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Segue slide copy goes here</a:t>
            </a:r>
            <a:endParaRPr lang="en-US"/>
          </a:p>
        </p:txBody>
      </p:sp>
    </p:spTree>
    <p:extLst>
      <p:ext uri="{BB962C8B-B14F-4D97-AF65-F5344CB8AC3E}">
        <p14:creationId xmlns:p14="http://schemas.microsoft.com/office/powerpoint/2010/main" val="3471513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ky Seque Lef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469448" y="1924052"/>
            <a:ext cx="7674442" cy="478033"/>
          </a:xfrm>
          <a:prstGeom prst="rect">
            <a:avLst/>
          </a:prstGeom>
        </p:spPr>
        <p:txBody>
          <a:bodyPr lIns="0" tIns="0" rIns="0" bIns="0" anchor="ctr"/>
          <a:lstStyle>
            <a:lvl1pPr marL="0" indent="0" algn="l">
              <a:lnSpc>
                <a:spcPts val="3600"/>
              </a:lnSpc>
              <a:buFont typeface="Arial" panose="020B0604020202020204" pitchFamily="34" charset="0"/>
              <a:buNone/>
              <a:defRPr sz="315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Segue slide copy goes here</a:t>
            </a:r>
            <a:endParaRPr lang="en-US"/>
          </a:p>
        </p:txBody>
      </p:sp>
    </p:spTree>
    <p:extLst>
      <p:ext uri="{BB962C8B-B14F-4D97-AF65-F5344CB8AC3E}">
        <p14:creationId xmlns:p14="http://schemas.microsoft.com/office/powerpoint/2010/main" val="422222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466474" y="2109108"/>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9" name="Text Placeholder 2">
            <a:extLst>
              <a:ext uri="{FF2B5EF4-FFF2-40B4-BE49-F238E27FC236}">
                <a16:creationId xmlns:a16="http://schemas.microsoft.com/office/drawing/2014/main" id="{355C6030-64DC-1C43-BC53-97F66AC982AB}"/>
              </a:ext>
            </a:extLst>
          </p:cNvPr>
          <p:cNvSpPr>
            <a:spLocks noGrp="1"/>
          </p:cNvSpPr>
          <p:nvPr>
            <p:ph type="body" sz="quarter" idx="16" hasCustomPrompt="1"/>
          </p:nvPr>
        </p:nvSpPr>
        <p:spPr>
          <a:xfrm>
            <a:off x="466474" y="1786891"/>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8" name="Title 1">
            <a:extLst>
              <a:ext uri="{FF2B5EF4-FFF2-40B4-BE49-F238E27FC236}">
                <a16:creationId xmlns:a16="http://schemas.microsoft.com/office/drawing/2014/main" id="{5FB0ED95-38E7-2A5D-7BFA-218DE01901E4}"/>
              </a:ext>
            </a:extLst>
          </p:cNvPr>
          <p:cNvSpPr>
            <a:spLocks noGrp="1"/>
          </p:cNvSpPr>
          <p:nvPr>
            <p:ph type="ctrTitle" hasCustomPrompt="1"/>
          </p:nvPr>
        </p:nvSpPr>
        <p:spPr>
          <a:xfrm>
            <a:off x="466476" y="1324536"/>
            <a:ext cx="2616926"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1" name="Text Placeholder 2">
            <a:extLst>
              <a:ext uri="{FF2B5EF4-FFF2-40B4-BE49-F238E27FC236}">
                <a16:creationId xmlns:a16="http://schemas.microsoft.com/office/drawing/2014/main" id="{4D01B711-3A91-6FAB-F154-53DD712B5BD5}"/>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1200338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17140791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ky Text Left">
    <p:bg>
      <p:bgPr>
        <a:solidFill>
          <a:schemeClr val="accent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466474" y="2109108"/>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9" name="Text Placeholder 2">
            <a:extLst>
              <a:ext uri="{FF2B5EF4-FFF2-40B4-BE49-F238E27FC236}">
                <a16:creationId xmlns:a16="http://schemas.microsoft.com/office/drawing/2014/main" id="{355C6030-64DC-1C43-BC53-97F66AC982AB}"/>
              </a:ext>
            </a:extLst>
          </p:cNvPr>
          <p:cNvSpPr>
            <a:spLocks noGrp="1"/>
          </p:cNvSpPr>
          <p:nvPr>
            <p:ph type="body" sz="quarter" idx="16" hasCustomPrompt="1"/>
          </p:nvPr>
        </p:nvSpPr>
        <p:spPr>
          <a:xfrm>
            <a:off x="466474" y="1786891"/>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8" name="Title 1">
            <a:extLst>
              <a:ext uri="{FF2B5EF4-FFF2-40B4-BE49-F238E27FC236}">
                <a16:creationId xmlns:a16="http://schemas.microsoft.com/office/drawing/2014/main" id="{5FB0ED95-38E7-2A5D-7BFA-218DE01901E4}"/>
              </a:ext>
            </a:extLst>
          </p:cNvPr>
          <p:cNvSpPr>
            <a:spLocks noGrp="1"/>
          </p:cNvSpPr>
          <p:nvPr>
            <p:ph type="ctrTitle" hasCustomPrompt="1"/>
          </p:nvPr>
        </p:nvSpPr>
        <p:spPr>
          <a:xfrm>
            <a:off x="466476" y="1324536"/>
            <a:ext cx="2616926"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1" name="Text Placeholder 2">
            <a:extLst>
              <a:ext uri="{FF2B5EF4-FFF2-40B4-BE49-F238E27FC236}">
                <a16:creationId xmlns:a16="http://schemas.microsoft.com/office/drawing/2014/main" id="{4D01B711-3A91-6FAB-F154-53DD712B5BD5}"/>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2209857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Left 2">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D74462BA-6EBC-1140-992B-557518B13645}"/>
              </a:ext>
            </a:extLst>
          </p:cNvPr>
          <p:cNvSpPr>
            <a:spLocks noGrp="1"/>
          </p:cNvSpPr>
          <p:nvPr>
            <p:ph type="body" sz="quarter" idx="20" hasCustomPrompt="1"/>
          </p:nvPr>
        </p:nvSpPr>
        <p:spPr>
          <a:xfrm>
            <a:off x="466474" y="3170214"/>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1" name="Text Placeholder 2">
            <a:extLst>
              <a:ext uri="{FF2B5EF4-FFF2-40B4-BE49-F238E27FC236}">
                <a16:creationId xmlns:a16="http://schemas.microsoft.com/office/drawing/2014/main" id="{80F1C889-3D11-B94B-8DC7-F979FE6EE152}"/>
              </a:ext>
            </a:extLst>
          </p:cNvPr>
          <p:cNvSpPr>
            <a:spLocks noGrp="1"/>
          </p:cNvSpPr>
          <p:nvPr>
            <p:ph type="body" sz="quarter" idx="21" hasCustomPrompt="1"/>
          </p:nvPr>
        </p:nvSpPr>
        <p:spPr>
          <a:xfrm>
            <a:off x="466474" y="3472635"/>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2" name="Text Placeholder 2">
            <a:extLst>
              <a:ext uri="{FF2B5EF4-FFF2-40B4-BE49-F238E27FC236}">
                <a16:creationId xmlns:a16="http://schemas.microsoft.com/office/drawing/2014/main" id="{ED42BE5F-6F6F-F37B-C64E-3CA0471064D5}"/>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15" name="Text Placeholder 2">
            <a:extLst>
              <a:ext uri="{FF2B5EF4-FFF2-40B4-BE49-F238E27FC236}">
                <a16:creationId xmlns:a16="http://schemas.microsoft.com/office/drawing/2014/main" id="{07CC7059-5853-40FD-F640-AA28414874BB}"/>
              </a:ext>
            </a:extLst>
          </p:cNvPr>
          <p:cNvSpPr>
            <a:spLocks noGrp="1"/>
          </p:cNvSpPr>
          <p:nvPr>
            <p:ph type="body" sz="quarter" idx="15" hasCustomPrompt="1"/>
          </p:nvPr>
        </p:nvSpPr>
        <p:spPr>
          <a:xfrm>
            <a:off x="466474" y="2109108"/>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6" name="Text Placeholder 2">
            <a:extLst>
              <a:ext uri="{FF2B5EF4-FFF2-40B4-BE49-F238E27FC236}">
                <a16:creationId xmlns:a16="http://schemas.microsoft.com/office/drawing/2014/main" id="{D5C82917-3C59-E329-4092-6FE5AC7EED56}"/>
              </a:ext>
            </a:extLst>
          </p:cNvPr>
          <p:cNvSpPr>
            <a:spLocks noGrp="1"/>
          </p:cNvSpPr>
          <p:nvPr>
            <p:ph type="body" sz="quarter" idx="16" hasCustomPrompt="1"/>
          </p:nvPr>
        </p:nvSpPr>
        <p:spPr>
          <a:xfrm>
            <a:off x="466474" y="1786891"/>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7" name="Title 1">
            <a:extLst>
              <a:ext uri="{FF2B5EF4-FFF2-40B4-BE49-F238E27FC236}">
                <a16:creationId xmlns:a16="http://schemas.microsoft.com/office/drawing/2014/main" id="{2D1E7E73-3E89-BA10-DC01-7E300E996439}"/>
              </a:ext>
            </a:extLst>
          </p:cNvPr>
          <p:cNvSpPr>
            <a:spLocks noGrp="1"/>
          </p:cNvSpPr>
          <p:nvPr>
            <p:ph type="ctrTitle" hasCustomPrompt="1"/>
          </p:nvPr>
        </p:nvSpPr>
        <p:spPr>
          <a:xfrm>
            <a:off x="466476" y="1324536"/>
            <a:ext cx="2616926"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579809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ky Text Left 2">
    <p:bg>
      <p:bgPr>
        <a:solidFill>
          <a:schemeClr val="accent1"/>
        </a:solidFill>
        <a:effectLst/>
      </p:bgPr>
    </p:bg>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D74462BA-6EBC-1140-992B-557518B13645}"/>
              </a:ext>
            </a:extLst>
          </p:cNvPr>
          <p:cNvSpPr>
            <a:spLocks noGrp="1"/>
          </p:cNvSpPr>
          <p:nvPr>
            <p:ph type="body" sz="quarter" idx="20" hasCustomPrompt="1"/>
          </p:nvPr>
        </p:nvSpPr>
        <p:spPr>
          <a:xfrm>
            <a:off x="466474" y="3170214"/>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1" name="Text Placeholder 2">
            <a:extLst>
              <a:ext uri="{FF2B5EF4-FFF2-40B4-BE49-F238E27FC236}">
                <a16:creationId xmlns:a16="http://schemas.microsoft.com/office/drawing/2014/main" id="{80F1C889-3D11-B94B-8DC7-F979FE6EE152}"/>
              </a:ext>
            </a:extLst>
          </p:cNvPr>
          <p:cNvSpPr>
            <a:spLocks noGrp="1"/>
          </p:cNvSpPr>
          <p:nvPr>
            <p:ph type="body" sz="quarter" idx="21" hasCustomPrompt="1"/>
          </p:nvPr>
        </p:nvSpPr>
        <p:spPr>
          <a:xfrm>
            <a:off x="466474" y="3472635"/>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2" name="Text Placeholder 2">
            <a:extLst>
              <a:ext uri="{FF2B5EF4-FFF2-40B4-BE49-F238E27FC236}">
                <a16:creationId xmlns:a16="http://schemas.microsoft.com/office/drawing/2014/main" id="{ED42BE5F-6F6F-F37B-C64E-3CA0471064D5}"/>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15" name="Text Placeholder 2">
            <a:extLst>
              <a:ext uri="{FF2B5EF4-FFF2-40B4-BE49-F238E27FC236}">
                <a16:creationId xmlns:a16="http://schemas.microsoft.com/office/drawing/2014/main" id="{07CC7059-5853-40FD-F640-AA28414874BB}"/>
              </a:ext>
            </a:extLst>
          </p:cNvPr>
          <p:cNvSpPr>
            <a:spLocks noGrp="1"/>
          </p:cNvSpPr>
          <p:nvPr>
            <p:ph type="body" sz="quarter" idx="15" hasCustomPrompt="1"/>
          </p:nvPr>
        </p:nvSpPr>
        <p:spPr>
          <a:xfrm>
            <a:off x="466474" y="2109108"/>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6" name="Text Placeholder 2">
            <a:extLst>
              <a:ext uri="{FF2B5EF4-FFF2-40B4-BE49-F238E27FC236}">
                <a16:creationId xmlns:a16="http://schemas.microsoft.com/office/drawing/2014/main" id="{D5C82917-3C59-E329-4092-6FE5AC7EED56}"/>
              </a:ext>
            </a:extLst>
          </p:cNvPr>
          <p:cNvSpPr>
            <a:spLocks noGrp="1"/>
          </p:cNvSpPr>
          <p:nvPr>
            <p:ph type="body" sz="quarter" idx="16" hasCustomPrompt="1"/>
          </p:nvPr>
        </p:nvSpPr>
        <p:spPr>
          <a:xfrm>
            <a:off x="466474" y="1786891"/>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7" name="Title 1">
            <a:extLst>
              <a:ext uri="{FF2B5EF4-FFF2-40B4-BE49-F238E27FC236}">
                <a16:creationId xmlns:a16="http://schemas.microsoft.com/office/drawing/2014/main" id="{2D1E7E73-3E89-BA10-DC01-7E300E996439}"/>
              </a:ext>
            </a:extLst>
          </p:cNvPr>
          <p:cNvSpPr>
            <a:spLocks noGrp="1"/>
          </p:cNvSpPr>
          <p:nvPr>
            <p:ph type="ctrTitle" hasCustomPrompt="1"/>
          </p:nvPr>
        </p:nvSpPr>
        <p:spPr>
          <a:xfrm>
            <a:off x="466476" y="1324536"/>
            <a:ext cx="2616926"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4176516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2E8BD34-9749-B741-B93E-2D7E0CB595D9}"/>
              </a:ext>
            </a:extLst>
          </p:cNvPr>
          <p:cNvSpPr>
            <a:spLocks noGrp="1"/>
          </p:cNvSpPr>
          <p:nvPr>
            <p:ph type="body" sz="quarter" idx="19" hasCustomPrompt="1"/>
          </p:nvPr>
        </p:nvSpPr>
        <p:spPr>
          <a:xfrm>
            <a:off x="4805746" y="1324536"/>
            <a:ext cx="3874364" cy="332816"/>
          </a:xfrm>
          <a:prstGeom prst="rect">
            <a:avLst/>
          </a:prstGeom>
        </p:spPr>
        <p:txBody>
          <a:bodyPr lIns="0" tIns="0" rIns="0" bIns="0" anchor="b"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4808203" y="1786891"/>
            <a:ext cx="3876945" cy="137161"/>
          </a:xfrm>
          <a:prstGeom prst="rect">
            <a:avLst/>
          </a:prstGeom>
        </p:spPr>
        <p:txBody>
          <a:bodyPr lIns="0" tIns="0" rIns="0" bIns="0"/>
          <a:lstStyle>
            <a:lvl1pPr marL="0" indent="0">
              <a:spcBef>
                <a:spcPts val="0"/>
              </a:spcBef>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8" name="Text Placeholder 2">
            <a:extLst>
              <a:ext uri="{FF2B5EF4-FFF2-40B4-BE49-F238E27FC236}">
                <a16:creationId xmlns:a16="http://schemas.microsoft.com/office/drawing/2014/main" id="{65873738-C849-95A4-C52A-CD496785A3AA}"/>
              </a:ext>
            </a:extLst>
          </p:cNvPr>
          <p:cNvSpPr>
            <a:spLocks noGrp="1"/>
          </p:cNvSpPr>
          <p:nvPr>
            <p:ph type="body" sz="quarter" idx="27" hasCustomPrompt="1"/>
          </p:nvPr>
        </p:nvSpPr>
        <p:spPr>
          <a:xfrm>
            <a:off x="4808203" y="2109107"/>
            <a:ext cx="3876945" cy="96914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1" name="Title 1">
            <a:extLst>
              <a:ext uri="{FF2B5EF4-FFF2-40B4-BE49-F238E27FC236}">
                <a16:creationId xmlns:a16="http://schemas.microsoft.com/office/drawing/2014/main" id="{96FF2EC3-7B94-61AD-89EE-6563C3D30D5B}"/>
              </a:ext>
            </a:extLst>
          </p:cNvPr>
          <p:cNvSpPr>
            <a:spLocks noGrp="1"/>
          </p:cNvSpPr>
          <p:nvPr>
            <p:ph type="ctrTitle" hasCustomPrompt="1"/>
          </p:nvPr>
        </p:nvSpPr>
        <p:spPr>
          <a:xfrm>
            <a:off x="466474" y="1324536"/>
            <a:ext cx="3876945"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22" name="Text Placeholder 2">
            <a:extLst>
              <a:ext uri="{FF2B5EF4-FFF2-40B4-BE49-F238E27FC236}">
                <a16:creationId xmlns:a16="http://schemas.microsoft.com/office/drawing/2014/main" id="{D19CCA2B-1CE2-77CF-F749-DC772E2A717C}"/>
              </a:ext>
            </a:extLst>
          </p:cNvPr>
          <p:cNvSpPr>
            <a:spLocks noGrp="1"/>
          </p:cNvSpPr>
          <p:nvPr>
            <p:ph type="body" sz="quarter" idx="15" hasCustomPrompt="1"/>
          </p:nvPr>
        </p:nvSpPr>
        <p:spPr>
          <a:xfrm>
            <a:off x="466474" y="2109107"/>
            <a:ext cx="3876945" cy="96914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3" name="Text Placeholder 2">
            <a:extLst>
              <a:ext uri="{FF2B5EF4-FFF2-40B4-BE49-F238E27FC236}">
                <a16:creationId xmlns:a16="http://schemas.microsoft.com/office/drawing/2014/main" id="{A8B70A03-DFE5-BAFE-E792-E9F9971D5DDA}"/>
              </a:ext>
            </a:extLst>
          </p:cNvPr>
          <p:cNvSpPr>
            <a:spLocks noGrp="1"/>
          </p:cNvSpPr>
          <p:nvPr>
            <p:ph type="body" sz="quarter" idx="28" hasCustomPrompt="1"/>
          </p:nvPr>
        </p:nvSpPr>
        <p:spPr>
          <a:xfrm>
            <a:off x="466474" y="1786891"/>
            <a:ext cx="3876945" cy="137161"/>
          </a:xfrm>
          <a:prstGeom prst="rect">
            <a:avLst/>
          </a:prstGeom>
        </p:spPr>
        <p:txBody>
          <a:bodyPr lIns="0" tIns="0" rIns="0" bIns="0"/>
          <a:lstStyle>
            <a:lvl1pPr marL="0" indent="0">
              <a:spcBef>
                <a:spcPts val="0"/>
              </a:spcBef>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0" name="Text Placeholder 2">
            <a:extLst>
              <a:ext uri="{FF2B5EF4-FFF2-40B4-BE49-F238E27FC236}">
                <a16:creationId xmlns:a16="http://schemas.microsoft.com/office/drawing/2014/main" id="{492B656F-A7D0-42FB-D9A5-80362B0197F2}"/>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2959719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27A1D91-B0C5-82DE-7D46-53E481769CC7}"/>
              </a:ext>
            </a:extLst>
          </p:cNvPr>
          <p:cNvSpPr>
            <a:spLocks noGrp="1"/>
          </p:cNvSpPr>
          <p:nvPr>
            <p:ph type="body" sz="quarter" idx="16" hasCustomPrompt="1"/>
          </p:nvPr>
        </p:nvSpPr>
        <p:spPr>
          <a:xfrm>
            <a:off x="474094" y="1786891"/>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18" name="Text Placeholder 2">
            <a:extLst>
              <a:ext uri="{FF2B5EF4-FFF2-40B4-BE49-F238E27FC236}">
                <a16:creationId xmlns:a16="http://schemas.microsoft.com/office/drawing/2014/main" id="{56024974-A0B0-7C6B-9AD0-E630E95DA949}"/>
              </a:ext>
            </a:extLst>
          </p:cNvPr>
          <p:cNvSpPr>
            <a:spLocks noGrp="1"/>
          </p:cNvSpPr>
          <p:nvPr>
            <p:ph type="body" sz="quarter" idx="15" hasCustomPrompt="1"/>
          </p:nvPr>
        </p:nvSpPr>
        <p:spPr>
          <a:xfrm>
            <a:off x="474094" y="2109108"/>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1" name="Text Placeholder 2">
            <a:extLst>
              <a:ext uri="{FF2B5EF4-FFF2-40B4-BE49-F238E27FC236}">
                <a16:creationId xmlns:a16="http://schemas.microsoft.com/office/drawing/2014/main" id="{45F39481-2908-3822-701D-5FF87E1F03A5}"/>
              </a:ext>
            </a:extLst>
          </p:cNvPr>
          <p:cNvSpPr>
            <a:spLocks noGrp="1"/>
          </p:cNvSpPr>
          <p:nvPr>
            <p:ph type="body" sz="quarter" idx="17" hasCustomPrompt="1"/>
          </p:nvPr>
        </p:nvSpPr>
        <p:spPr>
          <a:xfrm>
            <a:off x="6069874" y="1786891"/>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22" name="Text Placeholder 2">
            <a:extLst>
              <a:ext uri="{FF2B5EF4-FFF2-40B4-BE49-F238E27FC236}">
                <a16:creationId xmlns:a16="http://schemas.microsoft.com/office/drawing/2014/main" id="{8390454E-C6EF-BF2D-F598-5D31E91A5C5B}"/>
              </a:ext>
            </a:extLst>
          </p:cNvPr>
          <p:cNvSpPr>
            <a:spLocks noGrp="1"/>
          </p:cNvSpPr>
          <p:nvPr>
            <p:ph type="body" sz="quarter" idx="18" hasCustomPrompt="1"/>
          </p:nvPr>
        </p:nvSpPr>
        <p:spPr>
          <a:xfrm>
            <a:off x="6069874" y="2109108"/>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7" name="Text Placeholder 2">
            <a:extLst>
              <a:ext uri="{FF2B5EF4-FFF2-40B4-BE49-F238E27FC236}">
                <a16:creationId xmlns:a16="http://schemas.microsoft.com/office/drawing/2014/main" id="{3BD0ABDF-0D5E-A765-9F69-3BC9541847C2}"/>
              </a:ext>
            </a:extLst>
          </p:cNvPr>
          <p:cNvSpPr>
            <a:spLocks noGrp="1"/>
          </p:cNvSpPr>
          <p:nvPr>
            <p:ph type="body" sz="quarter" idx="19" hasCustomPrompt="1"/>
          </p:nvPr>
        </p:nvSpPr>
        <p:spPr>
          <a:xfrm>
            <a:off x="3271984" y="1786891"/>
            <a:ext cx="2616926" cy="137161"/>
          </a:xfrm>
          <a:prstGeom prst="rect">
            <a:avLst/>
          </a:prstGeom>
        </p:spPr>
        <p:txBody>
          <a:bodyPr lIns="0" tIns="0" rIns="0" bIns="0"/>
          <a:lstStyle>
            <a:lvl1pPr marL="0" indent="0">
              <a:buFont typeface="Arial" panose="020B0604020202020204" pitchFamily="34" charset="0"/>
              <a:buNone/>
              <a:defRPr sz="1200"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Subtitle</a:t>
            </a:r>
          </a:p>
        </p:txBody>
      </p:sp>
      <p:sp>
        <p:nvSpPr>
          <p:cNvPr id="29" name="Text Placeholder 2">
            <a:extLst>
              <a:ext uri="{FF2B5EF4-FFF2-40B4-BE49-F238E27FC236}">
                <a16:creationId xmlns:a16="http://schemas.microsoft.com/office/drawing/2014/main" id="{57A872EF-F192-39C4-B234-D15D6561B47C}"/>
              </a:ext>
            </a:extLst>
          </p:cNvPr>
          <p:cNvSpPr>
            <a:spLocks noGrp="1"/>
          </p:cNvSpPr>
          <p:nvPr>
            <p:ph type="body" sz="quarter" idx="20" hasCustomPrompt="1"/>
          </p:nvPr>
        </p:nvSpPr>
        <p:spPr>
          <a:xfrm>
            <a:off x="3271984" y="2109108"/>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30" name="Text Placeholder 6">
            <a:extLst>
              <a:ext uri="{FF2B5EF4-FFF2-40B4-BE49-F238E27FC236}">
                <a16:creationId xmlns:a16="http://schemas.microsoft.com/office/drawing/2014/main" id="{3EB9F6D8-47DF-1F5B-55DF-071309C37FDE}"/>
              </a:ext>
            </a:extLst>
          </p:cNvPr>
          <p:cNvSpPr>
            <a:spLocks noGrp="1"/>
          </p:cNvSpPr>
          <p:nvPr>
            <p:ph type="body" sz="quarter" idx="21" hasCustomPrompt="1"/>
          </p:nvPr>
        </p:nvSpPr>
        <p:spPr>
          <a:xfrm>
            <a:off x="3269544" y="1324536"/>
            <a:ext cx="2615184" cy="332816"/>
          </a:xfrm>
          <a:prstGeom prst="rect">
            <a:avLst/>
          </a:prstGeom>
        </p:spPr>
        <p:txBody>
          <a:bodyPr lIns="0" tIns="0" rIns="0" bIns="0" anchor="b" anchorCtr="0"/>
          <a:lstStyle>
            <a:lvl1pPr marL="0" indent="0">
              <a:lnSpc>
                <a:spcPts val="26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31" name="Text Placeholder 6">
            <a:extLst>
              <a:ext uri="{FF2B5EF4-FFF2-40B4-BE49-F238E27FC236}">
                <a16:creationId xmlns:a16="http://schemas.microsoft.com/office/drawing/2014/main" id="{1B9F0F59-8C07-4391-070A-F127239E51B0}"/>
              </a:ext>
            </a:extLst>
          </p:cNvPr>
          <p:cNvSpPr>
            <a:spLocks noGrp="1"/>
          </p:cNvSpPr>
          <p:nvPr>
            <p:ph type="body" sz="quarter" idx="22" hasCustomPrompt="1"/>
          </p:nvPr>
        </p:nvSpPr>
        <p:spPr>
          <a:xfrm>
            <a:off x="6072011" y="1324536"/>
            <a:ext cx="2615184" cy="332816"/>
          </a:xfrm>
          <a:prstGeom prst="rect">
            <a:avLst/>
          </a:prstGeom>
        </p:spPr>
        <p:txBody>
          <a:bodyPr lIns="0" tIns="0" rIns="0" bIns="0" anchor="b" anchorCtr="0"/>
          <a:lstStyle>
            <a:lvl1pPr marL="0" indent="0">
              <a:lnSpc>
                <a:spcPts val="26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3" name="Title 1">
            <a:extLst>
              <a:ext uri="{FF2B5EF4-FFF2-40B4-BE49-F238E27FC236}">
                <a16:creationId xmlns:a16="http://schemas.microsoft.com/office/drawing/2014/main" id="{BE2AD77B-1466-B731-C28A-2731D668CCBE}"/>
              </a:ext>
            </a:extLst>
          </p:cNvPr>
          <p:cNvSpPr>
            <a:spLocks noGrp="1"/>
          </p:cNvSpPr>
          <p:nvPr>
            <p:ph type="ctrTitle" hasCustomPrompt="1"/>
          </p:nvPr>
        </p:nvSpPr>
        <p:spPr>
          <a:xfrm>
            <a:off x="474096" y="1324536"/>
            <a:ext cx="2616926" cy="332815"/>
          </a:xfrm>
          <a:prstGeom prst="rect">
            <a:avLst/>
          </a:prstGeom>
        </p:spPr>
        <p:txBody>
          <a:bodyPr lIns="0" tIns="0" rIns="0" bIns="0" anchor="b"/>
          <a:lstStyle>
            <a:lvl1pPr marL="0" indent="0" algn="l">
              <a:lnSpc>
                <a:spcPct val="100000"/>
              </a:lnSpc>
              <a:buFont typeface="Arial" panose="020B0604020202020204" pitchFamily="34" charset="0"/>
              <a:buNone/>
              <a:defRPr sz="24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4" name="Text Placeholder 2">
            <a:extLst>
              <a:ext uri="{FF2B5EF4-FFF2-40B4-BE49-F238E27FC236}">
                <a16:creationId xmlns:a16="http://schemas.microsoft.com/office/drawing/2014/main" id="{D81B37B4-1168-CDEB-FB62-4B4E3C4E0ADA}"/>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1114315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Two Column Icons">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474095" y="1205753"/>
            <a:ext cx="768579" cy="718297"/>
          </a:xfrm>
          <a:prstGeom prst="rect">
            <a:avLst/>
          </a:prstGeom>
          <a:no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467759" y="2751233"/>
            <a:ext cx="3883959" cy="986518"/>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6" name="Text Placeholder 6">
            <a:extLst>
              <a:ext uri="{FF2B5EF4-FFF2-40B4-BE49-F238E27FC236}">
                <a16:creationId xmlns:a16="http://schemas.microsoft.com/office/drawing/2014/main" id="{3148D23F-4FB0-0283-D700-8A06DCABC281}"/>
              </a:ext>
            </a:extLst>
          </p:cNvPr>
          <p:cNvSpPr>
            <a:spLocks noGrp="1"/>
          </p:cNvSpPr>
          <p:nvPr>
            <p:ph type="body" sz="quarter" idx="25" hasCustomPrompt="1"/>
          </p:nvPr>
        </p:nvSpPr>
        <p:spPr>
          <a:xfrm>
            <a:off x="4792966" y="2204115"/>
            <a:ext cx="3883958" cy="362061"/>
          </a:xfrm>
          <a:prstGeom prst="rect">
            <a:avLst/>
          </a:prstGeom>
        </p:spPr>
        <p:txBody>
          <a:bodyPr lIns="0" tIns="0" rIns="0" bIns="0" anchor="b"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7" name="Picture Placeholder 2">
            <a:extLst>
              <a:ext uri="{FF2B5EF4-FFF2-40B4-BE49-F238E27FC236}">
                <a16:creationId xmlns:a16="http://schemas.microsoft.com/office/drawing/2014/main" id="{C5C6BDEC-E33F-4C34-5403-6A238AB80D5E}"/>
              </a:ext>
            </a:extLst>
          </p:cNvPr>
          <p:cNvSpPr>
            <a:spLocks noGrp="1"/>
          </p:cNvSpPr>
          <p:nvPr>
            <p:ph type="pic" sz="quarter" idx="26" hasCustomPrompt="1"/>
          </p:nvPr>
        </p:nvSpPr>
        <p:spPr>
          <a:xfrm>
            <a:off x="4799984" y="1205753"/>
            <a:ext cx="768579" cy="718297"/>
          </a:xfrm>
          <a:prstGeom prst="rect">
            <a:avLst/>
          </a:prstGeom>
          <a:no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8" name="Text Placeholder 2">
            <a:extLst>
              <a:ext uri="{FF2B5EF4-FFF2-40B4-BE49-F238E27FC236}">
                <a16:creationId xmlns:a16="http://schemas.microsoft.com/office/drawing/2014/main" id="{2136F578-A3CF-9005-0901-E724D7D5226F}"/>
              </a:ext>
            </a:extLst>
          </p:cNvPr>
          <p:cNvSpPr>
            <a:spLocks noGrp="1"/>
          </p:cNvSpPr>
          <p:nvPr>
            <p:ph type="body" sz="quarter" idx="27" hasCustomPrompt="1"/>
          </p:nvPr>
        </p:nvSpPr>
        <p:spPr>
          <a:xfrm>
            <a:off x="4799983" y="2751233"/>
            <a:ext cx="3883959" cy="986518"/>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9" name="Text Placeholder 6">
            <a:extLst>
              <a:ext uri="{FF2B5EF4-FFF2-40B4-BE49-F238E27FC236}">
                <a16:creationId xmlns:a16="http://schemas.microsoft.com/office/drawing/2014/main" id="{ADFE46B3-A8B5-C645-B495-DA6D53180536}"/>
              </a:ext>
            </a:extLst>
          </p:cNvPr>
          <p:cNvSpPr>
            <a:spLocks noGrp="1"/>
          </p:cNvSpPr>
          <p:nvPr>
            <p:ph type="body" sz="quarter" idx="23" hasCustomPrompt="1"/>
          </p:nvPr>
        </p:nvSpPr>
        <p:spPr>
          <a:xfrm>
            <a:off x="466319" y="2204115"/>
            <a:ext cx="3883958" cy="362061"/>
          </a:xfrm>
          <a:prstGeom prst="rect">
            <a:avLst/>
          </a:prstGeom>
        </p:spPr>
        <p:txBody>
          <a:bodyPr lIns="0" tIns="0" rIns="0" bIns="0" anchor="b"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0" name="Text Placeholder 2">
            <a:extLst>
              <a:ext uri="{FF2B5EF4-FFF2-40B4-BE49-F238E27FC236}">
                <a16:creationId xmlns:a16="http://schemas.microsoft.com/office/drawing/2014/main" id="{0D0EB105-4FE7-7E30-8C23-A63566AB41F9}"/>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339508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Three Column Icons">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3255170" y="2209691"/>
            <a:ext cx="2633662" cy="362061"/>
          </a:xfrm>
          <a:prstGeom prst="rect">
            <a:avLst/>
          </a:prstGeom>
        </p:spPr>
        <p:txBody>
          <a:bodyPr lIns="0" tIns="0" rIns="0" bIns="0" anchor="b" anchorCtr="0"/>
          <a:lstStyle>
            <a:lvl1pPr marL="0" indent="0">
              <a:lnSpc>
                <a:spcPct val="100000"/>
              </a:lnSpc>
              <a:spcBef>
                <a:spcPts val="0"/>
              </a:spcBef>
              <a:buNone/>
              <a:defRPr sz="24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6057636" y="2209691"/>
            <a:ext cx="2633662" cy="362061"/>
          </a:xfrm>
          <a:prstGeom prst="rect">
            <a:avLst/>
          </a:prstGeom>
        </p:spPr>
        <p:txBody>
          <a:bodyPr lIns="0" tIns="0" rIns="0" bIns="0" anchor="b" anchorCtr="0"/>
          <a:lstStyle>
            <a:lvl1pPr marL="0" indent="0">
              <a:lnSpc>
                <a:spcPct val="100000"/>
              </a:lnSpc>
              <a:spcBef>
                <a:spcPts val="0"/>
              </a:spcBef>
              <a:buNone/>
              <a:defRPr sz="24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9" name="Text Placeholder 6">
            <a:extLst>
              <a:ext uri="{FF2B5EF4-FFF2-40B4-BE49-F238E27FC236}">
                <a16:creationId xmlns:a16="http://schemas.microsoft.com/office/drawing/2014/main" id="{0721738F-FD2D-4146-A62E-4ECD6E8AF6FC}"/>
              </a:ext>
            </a:extLst>
          </p:cNvPr>
          <p:cNvSpPr>
            <a:spLocks noGrp="1"/>
          </p:cNvSpPr>
          <p:nvPr>
            <p:ph type="body" sz="quarter" idx="23" hasCustomPrompt="1"/>
          </p:nvPr>
        </p:nvSpPr>
        <p:spPr>
          <a:xfrm>
            <a:off x="467079" y="2209691"/>
            <a:ext cx="2633662" cy="362061"/>
          </a:xfrm>
          <a:prstGeom prst="rect">
            <a:avLst/>
          </a:prstGeom>
        </p:spPr>
        <p:txBody>
          <a:bodyPr lIns="0" tIns="0" rIns="0" bIns="0" anchor="b" anchorCtr="0"/>
          <a:lstStyle>
            <a:lvl1pPr marL="0" indent="0">
              <a:lnSpc>
                <a:spcPct val="100000"/>
              </a:lnSpc>
              <a:spcBef>
                <a:spcPts val="0"/>
              </a:spcBef>
              <a:buNone/>
              <a:defRPr sz="24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3269546" y="1205753"/>
            <a:ext cx="768579" cy="718297"/>
          </a:xfrm>
          <a:prstGeom prst="rect">
            <a:avLst/>
          </a:prstGeom>
          <a:no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474095" y="1205753"/>
            <a:ext cx="768579" cy="718297"/>
          </a:xfrm>
          <a:prstGeom prst="rect">
            <a:avLst/>
          </a:prstGeom>
          <a:no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6064996" y="1205753"/>
            <a:ext cx="768579" cy="718297"/>
          </a:xfrm>
          <a:prstGeom prst="rect">
            <a:avLst/>
          </a:prstGeom>
          <a:noFill/>
        </p:spPr>
        <p:txBody>
          <a:bodyPr vert="horz" lIns="91420" tIns="45710" rIns="91420" bIns="45710" anchor="ctr"/>
          <a:lstStyle>
            <a:lvl1pPr marL="0" indent="0" algn="ctr">
              <a:buNone/>
              <a:defRPr sz="1000"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474094" y="2756807"/>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3" name="Text Placeholder 2">
            <a:extLst>
              <a:ext uri="{FF2B5EF4-FFF2-40B4-BE49-F238E27FC236}">
                <a16:creationId xmlns:a16="http://schemas.microsoft.com/office/drawing/2014/main" id="{A1125D49-7617-524D-93FF-568220A243A4}"/>
              </a:ext>
            </a:extLst>
          </p:cNvPr>
          <p:cNvSpPr>
            <a:spLocks noGrp="1"/>
          </p:cNvSpPr>
          <p:nvPr>
            <p:ph type="body" sz="quarter" idx="29" hasCustomPrompt="1"/>
          </p:nvPr>
        </p:nvSpPr>
        <p:spPr>
          <a:xfrm>
            <a:off x="3262690" y="2756807"/>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4" name="Text Placeholder 2">
            <a:extLst>
              <a:ext uri="{FF2B5EF4-FFF2-40B4-BE49-F238E27FC236}">
                <a16:creationId xmlns:a16="http://schemas.microsoft.com/office/drawing/2014/main" id="{32FC023A-9146-A042-BD74-7CC8EF53A068}"/>
              </a:ext>
            </a:extLst>
          </p:cNvPr>
          <p:cNvSpPr>
            <a:spLocks noGrp="1"/>
          </p:cNvSpPr>
          <p:nvPr>
            <p:ph type="body" sz="quarter" idx="30" hasCustomPrompt="1"/>
          </p:nvPr>
        </p:nvSpPr>
        <p:spPr>
          <a:xfrm>
            <a:off x="6077227" y="2756807"/>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3" name="Text Placeholder 2">
            <a:extLst>
              <a:ext uri="{FF2B5EF4-FFF2-40B4-BE49-F238E27FC236}">
                <a16:creationId xmlns:a16="http://schemas.microsoft.com/office/drawing/2014/main" id="{3B88B2C6-7B71-2E10-C2D7-2073ED166CFF}"/>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418782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ky Text Three Column Icons">
    <p:bg>
      <p:bgPr>
        <a:solidFill>
          <a:schemeClr val="accent1"/>
        </a:solidFill>
        <a:effectLst/>
      </p:bgPr>
    </p:bg>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3255170" y="2209691"/>
            <a:ext cx="2633662" cy="362061"/>
          </a:xfrm>
          <a:prstGeom prst="rect">
            <a:avLst/>
          </a:prstGeom>
        </p:spPr>
        <p:txBody>
          <a:bodyPr lIns="0" tIns="0" rIns="0" bIns="0" anchor="b"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6057636" y="2209691"/>
            <a:ext cx="2633662" cy="362061"/>
          </a:xfrm>
          <a:prstGeom prst="rect">
            <a:avLst/>
          </a:prstGeom>
        </p:spPr>
        <p:txBody>
          <a:bodyPr lIns="0" tIns="0" rIns="0" bIns="0" anchor="b"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9" name="Text Placeholder 6">
            <a:extLst>
              <a:ext uri="{FF2B5EF4-FFF2-40B4-BE49-F238E27FC236}">
                <a16:creationId xmlns:a16="http://schemas.microsoft.com/office/drawing/2014/main" id="{0721738F-FD2D-4146-A62E-4ECD6E8AF6FC}"/>
              </a:ext>
            </a:extLst>
          </p:cNvPr>
          <p:cNvSpPr>
            <a:spLocks noGrp="1"/>
          </p:cNvSpPr>
          <p:nvPr>
            <p:ph type="body" sz="quarter" idx="23" hasCustomPrompt="1"/>
          </p:nvPr>
        </p:nvSpPr>
        <p:spPr>
          <a:xfrm>
            <a:off x="467079" y="2209691"/>
            <a:ext cx="2633662" cy="362061"/>
          </a:xfrm>
          <a:prstGeom prst="rect">
            <a:avLst/>
          </a:prstGeom>
        </p:spPr>
        <p:txBody>
          <a:bodyPr lIns="0" tIns="0" rIns="0" bIns="0" anchor="b"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3269546" y="1205753"/>
            <a:ext cx="768579" cy="718297"/>
          </a:xfrm>
          <a:prstGeom prst="rect">
            <a:avLst/>
          </a:prstGeom>
          <a:noFill/>
        </p:spPr>
        <p:txBody>
          <a:bodyPr vert="horz" lIns="91420" tIns="45710" rIns="91420" bIns="45710" anchor="ctr"/>
          <a:lstStyle>
            <a:lvl1pPr marL="0" indent="0" algn="ctr">
              <a:buNone/>
              <a:defRPr sz="1000" b="0" i="0" baseline="0">
                <a:solidFill>
                  <a:schemeClr val="bg1"/>
                </a:solidFill>
                <a:latin typeface="CiscoSansTT ExtraLight" panose="020B0303020201020303" pitchFamily="34" charset="0"/>
                <a:cs typeface="CiscoSans ExtraLight"/>
              </a:defRPr>
            </a:lvl1pPr>
          </a:lstStyle>
          <a:p>
            <a:pPr lvl="0"/>
            <a:r>
              <a:rPr lang="en-US" noProof="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474095" y="1205753"/>
            <a:ext cx="768579" cy="718297"/>
          </a:xfrm>
          <a:prstGeom prst="rect">
            <a:avLst/>
          </a:prstGeom>
          <a:noFill/>
        </p:spPr>
        <p:txBody>
          <a:bodyPr vert="horz" lIns="91420" tIns="45710" rIns="91420" bIns="45710" anchor="ctr"/>
          <a:lstStyle>
            <a:lvl1pPr marL="0" indent="0" algn="ctr">
              <a:buNone/>
              <a:defRPr sz="1000" b="0" i="0" baseline="0">
                <a:solidFill>
                  <a:schemeClr val="bg1"/>
                </a:solidFill>
                <a:latin typeface="CiscoSansTT ExtraLight" panose="020B0303020201020303" pitchFamily="34" charset="0"/>
                <a:cs typeface="CiscoSans ExtraLight"/>
              </a:defRPr>
            </a:lvl1pPr>
          </a:lstStyle>
          <a:p>
            <a:pPr lvl="0"/>
            <a:r>
              <a:rPr lang="en-US" noProof="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6064996" y="1205753"/>
            <a:ext cx="768579" cy="718297"/>
          </a:xfrm>
          <a:prstGeom prst="rect">
            <a:avLst/>
          </a:prstGeom>
          <a:noFill/>
        </p:spPr>
        <p:txBody>
          <a:bodyPr vert="horz" lIns="91420" tIns="45710" rIns="91420" bIns="45710" anchor="ctr"/>
          <a:lstStyle>
            <a:lvl1pPr marL="0" indent="0" algn="ctr">
              <a:buNone/>
              <a:defRPr sz="1000" b="0" i="0" baseline="0">
                <a:solidFill>
                  <a:schemeClr val="bg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474094" y="2756807"/>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3" name="Text Placeholder 2">
            <a:extLst>
              <a:ext uri="{FF2B5EF4-FFF2-40B4-BE49-F238E27FC236}">
                <a16:creationId xmlns:a16="http://schemas.microsoft.com/office/drawing/2014/main" id="{A1125D49-7617-524D-93FF-568220A243A4}"/>
              </a:ext>
            </a:extLst>
          </p:cNvPr>
          <p:cNvSpPr>
            <a:spLocks noGrp="1"/>
          </p:cNvSpPr>
          <p:nvPr>
            <p:ph type="body" sz="quarter" idx="29" hasCustomPrompt="1"/>
          </p:nvPr>
        </p:nvSpPr>
        <p:spPr>
          <a:xfrm>
            <a:off x="3262690" y="2756807"/>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4" name="Text Placeholder 2">
            <a:extLst>
              <a:ext uri="{FF2B5EF4-FFF2-40B4-BE49-F238E27FC236}">
                <a16:creationId xmlns:a16="http://schemas.microsoft.com/office/drawing/2014/main" id="{32FC023A-9146-A042-BD74-7CC8EF53A068}"/>
              </a:ext>
            </a:extLst>
          </p:cNvPr>
          <p:cNvSpPr>
            <a:spLocks noGrp="1"/>
          </p:cNvSpPr>
          <p:nvPr>
            <p:ph type="body" sz="quarter" idx="30" hasCustomPrompt="1"/>
          </p:nvPr>
        </p:nvSpPr>
        <p:spPr>
          <a:xfrm>
            <a:off x="6077227" y="2756807"/>
            <a:ext cx="2616926" cy="808660"/>
          </a:xfrm>
          <a:prstGeom prst="rect">
            <a:avLst/>
          </a:prstGeom>
        </p:spPr>
        <p:txBody>
          <a:bodyPr lIns="0" tIns="0" rIns="0" bIns="0"/>
          <a:lstStyle>
            <a:lvl1pPr marL="0" marR="0" indent="0" algn="l" defTabSz="684207" rtl="0" eaLnBrk="1" fontAlgn="base" latinLnBrk="0" hangingPunct="1">
              <a:lnSpc>
                <a:spcPts val="1300"/>
              </a:lnSpc>
              <a:spcBef>
                <a:spcPts val="0"/>
              </a:spcBef>
              <a:spcAft>
                <a:spcPts val="600"/>
              </a:spcAft>
              <a:buClr>
                <a:schemeClr val="tx2"/>
              </a:buClr>
              <a:buSzPct val="90000"/>
              <a:buFont typeface="Arial" panose="020B0604020202020204" pitchFamily="34" charset="0"/>
              <a:buNone/>
              <a:tabLst/>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3" name="Text Placeholder 2">
            <a:extLst>
              <a:ext uri="{FF2B5EF4-FFF2-40B4-BE49-F238E27FC236}">
                <a16:creationId xmlns:a16="http://schemas.microsoft.com/office/drawing/2014/main" id="{3B88B2C6-7B71-2E10-C2D7-2073ED166CFF}"/>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bg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Tree>
    <p:extLst>
      <p:ext uri="{BB962C8B-B14F-4D97-AF65-F5344CB8AC3E}">
        <p14:creationId xmlns:p14="http://schemas.microsoft.com/office/powerpoint/2010/main" val="2596557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ing and title">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C30067D-BDB2-4ED3-9FF2-9A7F7110FF90}"/>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8" name="Text Placeholder 6">
            <a:extLst>
              <a:ext uri="{FF2B5EF4-FFF2-40B4-BE49-F238E27FC236}">
                <a16:creationId xmlns:a16="http://schemas.microsoft.com/office/drawing/2014/main" id="{1878F7B9-C122-B8FB-05FB-508A64772A99}"/>
              </a:ext>
            </a:extLst>
          </p:cNvPr>
          <p:cNvSpPr>
            <a:spLocks noGrp="1"/>
          </p:cNvSpPr>
          <p:nvPr>
            <p:ph type="body" sz="quarter" idx="23" hasCustomPrompt="1"/>
          </p:nvPr>
        </p:nvSpPr>
        <p:spPr>
          <a:xfrm>
            <a:off x="469446" y="554722"/>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459712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7E84602F-A2F5-0AB3-EDDA-2F6FBCDFA885}"/>
              </a:ext>
            </a:extLst>
          </p:cNvPr>
          <p:cNvSpPr>
            <a:spLocks noGrp="1"/>
          </p:cNvSpPr>
          <p:nvPr>
            <p:ph type="body" sz="quarter" idx="10" hasCustomPrompt="1"/>
          </p:nvPr>
        </p:nvSpPr>
        <p:spPr>
          <a:xfrm>
            <a:off x="474614" y="1201738"/>
            <a:ext cx="8316177" cy="3389312"/>
          </a:xfrm>
          <a:prstGeom prst="rect">
            <a:avLst/>
          </a:prstGeom>
        </p:spPr>
        <p:txBody>
          <a:bodyPr lIns="91420" tIns="45710" rIns="91420" bIns="45710">
            <a:noAutofit/>
          </a:bodyPr>
          <a:lstStyle>
            <a:lvl1pPr marL="228599" indent="-171449">
              <a:lnSpc>
                <a:spcPct val="95000"/>
              </a:lnSpc>
              <a:spcBef>
                <a:spcPts val="1110"/>
              </a:spcBef>
              <a:buClr>
                <a:schemeClr val="bg1"/>
              </a:buClr>
              <a:buSzPct val="80000"/>
              <a:buFont typeface="Arial"/>
              <a:buChar char="•"/>
              <a:defRPr sz="1800" b="0" i="0">
                <a:solidFill>
                  <a:schemeClr val="tx1"/>
                </a:solidFill>
                <a:latin typeface="+mn-lt"/>
                <a:ea typeface="CiscoSansTT Thin" charset="0"/>
                <a:cs typeface="CiscoSansTT Thin" charset="0"/>
              </a:defRPr>
            </a:lvl1pPr>
            <a:lvl2pPr marL="457196" indent="-165099">
              <a:lnSpc>
                <a:spcPct val="95000"/>
              </a:lnSpc>
              <a:spcBef>
                <a:spcPts val="450"/>
              </a:spcBef>
              <a:buClr>
                <a:schemeClr val="bg1"/>
              </a:buClr>
              <a:buSzPct val="80000"/>
              <a:buFont typeface="Arial"/>
              <a:buChar char="•"/>
              <a:defRPr sz="1400" b="0" i="0">
                <a:solidFill>
                  <a:schemeClr val="tx1"/>
                </a:solidFill>
                <a:latin typeface="+mn-lt"/>
                <a:ea typeface="CiscoSansTT Thin" charset="0"/>
                <a:cs typeface="CiscoSansTT Thin" charset="0"/>
              </a:defRPr>
            </a:lvl2pPr>
            <a:lvl3pPr marL="685794" indent="-109538">
              <a:buClr>
                <a:schemeClr val="bg1"/>
              </a:buClr>
              <a:buSzPct val="80000"/>
              <a:buFont typeface="Arial"/>
              <a:buChar char="•"/>
              <a:defRPr sz="1200" b="0" i="0">
                <a:solidFill>
                  <a:schemeClr val="tx1"/>
                </a:solidFill>
                <a:latin typeface="CiscoSansTT" panose="020B0503020201020303" pitchFamily="34" charset="0"/>
                <a:ea typeface="CiscoSansTT" panose="020B0503020201020303" pitchFamily="34" charset="0"/>
                <a:cs typeface="CiscoSansTT" panose="020B0503020201020303" pitchFamily="34" charset="0"/>
              </a:defRPr>
            </a:lvl3pPr>
            <a:lvl4pPr marL="911027" indent="-171414">
              <a:buClr>
                <a:schemeClr val="bg1"/>
              </a:buClr>
              <a:buSzPct val="80000"/>
              <a:buFont typeface="Arial"/>
              <a:buChar char="•"/>
              <a:defRPr sz="1000" b="0" i="0">
                <a:solidFill>
                  <a:schemeClr val="tx1"/>
                </a:solidFill>
                <a:latin typeface="CiscoSansTT Medium" panose="020B0503020201020303" pitchFamily="34" charset="0"/>
                <a:ea typeface="CiscoSansTT Medium" panose="020B0503020201020303" pitchFamily="34" charset="0"/>
                <a:cs typeface="CiscoSansTT Medium" panose="020B0503020201020303" pitchFamily="34" charset="0"/>
              </a:defRPr>
            </a:lvl4pPr>
            <a:lvl5pPr marL="1082441" indent="-168239">
              <a:buClr>
                <a:schemeClr val="bg2"/>
              </a:buClr>
              <a:buSzPct val="80000"/>
              <a:buFont typeface="Arial"/>
              <a:buChar char="•"/>
              <a:defRPr sz="1000" b="0" i="0">
                <a:solidFill>
                  <a:schemeClr val="bg2"/>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p:txBody>
      </p:sp>
      <p:sp>
        <p:nvSpPr>
          <p:cNvPr id="8" name="Text Placeholder 2">
            <a:extLst>
              <a:ext uri="{FF2B5EF4-FFF2-40B4-BE49-F238E27FC236}">
                <a16:creationId xmlns:a16="http://schemas.microsoft.com/office/drawing/2014/main" id="{59A4C47A-6966-3B09-BD1C-38665845F9B1}"/>
              </a:ext>
            </a:extLst>
          </p:cNvPr>
          <p:cNvSpPr>
            <a:spLocks noGrp="1"/>
          </p:cNvSpPr>
          <p:nvPr>
            <p:ph type="body" sz="quarter" idx="14" hasCustomPrompt="1"/>
          </p:nvPr>
        </p:nvSpPr>
        <p:spPr>
          <a:xfrm>
            <a:off x="469446" y="323851"/>
            <a:ext cx="2616926" cy="228600"/>
          </a:xfrm>
          <a:prstGeom prst="rect">
            <a:avLst/>
          </a:prstGeom>
        </p:spPr>
        <p:txBody>
          <a:bodyPr lIns="0" tIns="0" rIns="0" bIns="0"/>
          <a:lstStyle>
            <a:lvl1pPr marL="0" indent="0">
              <a:spcBef>
                <a:spcPts val="0"/>
              </a:spcBef>
              <a:buFont typeface="Arial" panose="020B0604020202020204" pitchFamily="34" charset="0"/>
              <a:buNone/>
              <a:defRPr sz="975" b="0" i="0" baseline="0">
                <a:solidFill>
                  <a:schemeClr val="tx1"/>
                </a:solidFill>
                <a:latin typeface="CiscoSansTT Light" panose="020B0503020201020303" pitchFamily="34" charset="0"/>
                <a:cs typeface="CiscoSansTT Light" panose="020B0503020201020303" pitchFamily="34" charset="0"/>
              </a:defRPr>
            </a:lvl1pPr>
            <a:lvl2pPr marL="304778" indent="0">
              <a:buNone/>
              <a:defRPr/>
            </a:lvl2pPr>
            <a:lvl3pPr marL="427397" indent="0">
              <a:buNone/>
              <a:defRPr/>
            </a:lvl3pPr>
            <a:lvl4pPr marL="516690" indent="0">
              <a:buNone/>
              <a:defRPr/>
            </a:lvl4pPr>
            <a:lvl5pPr marL="601216" indent="0">
              <a:buNone/>
              <a:defRPr/>
            </a:lvl5pPr>
          </a:lstStyle>
          <a:p>
            <a:pPr lvl="0"/>
            <a:r>
              <a:rPr lang="en-GB"/>
              <a:t>Section title</a:t>
            </a:r>
          </a:p>
        </p:txBody>
      </p:sp>
      <p:sp>
        <p:nvSpPr>
          <p:cNvPr id="10" name="Text Placeholder 6">
            <a:extLst>
              <a:ext uri="{FF2B5EF4-FFF2-40B4-BE49-F238E27FC236}">
                <a16:creationId xmlns:a16="http://schemas.microsoft.com/office/drawing/2014/main" id="{1FCB4DFA-B41D-91DA-5108-E390AFFDD535}"/>
              </a:ext>
            </a:extLst>
          </p:cNvPr>
          <p:cNvSpPr>
            <a:spLocks noGrp="1"/>
          </p:cNvSpPr>
          <p:nvPr>
            <p:ph type="body" sz="quarter" idx="23" hasCustomPrompt="1"/>
          </p:nvPr>
        </p:nvSpPr>
        <p:spPr>
          <a:xfrm>
            <a:off x="469446" y="554722"/>
            <a:ext cx="5595055" cy="362061"/>
          </a:xfrm>
          <a:prstGeom prst="rect">
            <a:avLst/>
          </a:prstGeom>
        </p:spPr>
        <p:txBody>
          <a:bodyPr lIns="0" tIns="0" rIns="0" bIns="0" anchor="t" anchorCtr="0"/>
          <a:lstStyle>
            <a:lvl1pPr marL="0" indent="0">
              <a:lnSpc>
                <a:spcPct val="100000"/>
              </a:lnSpc>
              <a:spcBef>
                <a:spcPts val="0"/>
              </a:spcBef>
              <a:buNone/>
              <a:defRPr sz="24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28288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2.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theme" Target="../theme/theme3.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9" Type="http://schemas.openxmlformats.org/officeDocument/2006/relationships/slideLayout" Target="../slideLayouts/slideLayout107.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slideLayout" Target="../slideLayouts/slideLayout131.xml"/><Relationship Id="rId5" Type="http://schemas.openxmlformats.org/officeDocument/2006/relationships/slideLayout" Target="../slideLayouts/slideLayout83.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theme" Target="../theme/theme4.xml"/><Relationship Id="rId10" Type="http://schemas.openxmlformats.org/officeDocument/2006/relationships/slideLayout" Target="../slideLayouts/slideLayout88.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26" Type="http://schemas.openxmlformats.org/officeDocument/2006/relationships/slideLayout" Target="../slideLayouts/slideLayout160.xml"/><Relationship Id="rId3" Type="http://schemas.openxmlformats.org/officeDocument/2006/relationships/slideLayout" Target="../slideLayouts/slideLayout137.xml"/><Relationship Id="rId21" Type="http://schemas.openxmlformats.org/officeDocument/2006/relationships/slideLayout" Target="../slideLayouts/slideLayout155.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5" Type="http://schemas.openxmlformats.org/officeDocument/2006/relationships/slideLayout" Target="../slideLayouts/slideLayout159.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slideLayout" Target="../slideLayouts/slideLayout154.xml"/><Relationship Id="rId29" Type="http://schemas.openxmlformats.org/officeDocument/2006/relationships/slideLayout" Target="../slideLayouts/slideLayout163.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slideLayout" Target="../slideLayouts/slideLayout158.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slideLayout" Target="../slideLayouts/slideLayout157.xml"/><Relationship Id="rId28" Type="http://schemas.openxmlformats.org/officeDocument/2006/relationships/slideLayout" Target="../slideLayouts/slideLayout162.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31" Type="http://schemas.openxmlformats.org/officeDocument/2006/relationships/theme" Target="../theme/theme5.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 Id="rId27" Type="http://schemas.openxmlformats.org/officeDocument/2006/relationships/slideLayout" Target="../slideLayouts/slideLayout161.xml"/><Relationship Id="rId30"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2017  Cisco and/or its affiliates. All rights reserved.   Cisco Confidential</a:t>
            </a: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4012" r:id="rId16"/>
    <p:sldLayoutId id="2147483969" r:id="rId17"/>
    <p:sldLayoutId id="2147483968" r:id="rId18"/>
    <p:sldLayoutId id="2147483973" r:id="rId19"/>
    <p:sldLayoutId id="2147483967" r:id="rId20"/>
    <p:sldLayoutId id="2147483970" r:id="rId21"/>
    <p:sldLayoutId id="2147483987" r:id="rId22"/>
    <p:sldLayoutId id="2147483983" r:id="rId23"/>
    <p:sldLayoutId id="2147483971" r:id="rId24"/>
    <p:sldLayoutId id="2147483972" r:id="rId25"/>
    <p:sldLayoutId id="2147483897" r:id="rId26"/>
    <p:sldLayoutId id="2147484084" r:id="rId27"/>
    <p:sldLayoutId id="2147484087" r:id="rId28"/>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014094000"/>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115661363"/>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47286"/>
      </p:ext>
    </p:extLst>
  </p:cSld>
  <p:clrMap bg1="dk1" tx1="lt1" bg2="dk2" tx2="lt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 id="2147484133" r:id="rId45"/>
    <p:sldLayoutId id="2147484134" r:id="rId46"/>
    <p:sldLayoutId id="2147484135" r:id="rId47"/>
    <p:sldLayoutId id="2147484136" r:id="rId48"/>
    <p:sldLayoutId id="2147484137" r:id="rId49"/>
    <p:sldLayoutId id="2147484138" r:id="rId50"/>
    <p:sldLayoutId id="2147484139" r:id="rId51"/>
    <p:sldLayoutId id="2147484140" r:id="rId52"/>
    <p:sldLayoutId id="2147484141" r:id="rId53"/>
    <p:sldLayoutId id="2147484142" r:id="rId54"/>
    <p:sldLayoutId id="2147484143" r:id="rId55"/>
    <p:sldLayoutId id="2147484144" r:id="rId5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4207"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07"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07"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07"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07"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96" algn="l" defTabSz="684207"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93" algn="l" defTabSz="684207"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89" algn="l" defTabSz="684207"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84" algn="l" defTabSz="684207"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2" indent="-169862" algn="l" defTabSz="684207"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2" indent="-215899" algn="l" defTabSz="684207"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96" indent="-169862" algn="l" defTabSz="684207"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4" indent="-169862" algn="l" defTabSz="684207"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1" indent="-169862" algn="l" defTabSz="684207"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49" indent="-171444" algn="l" defTabSz="685772"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36" indent="-171421" algn="l" defTabSz="685772"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00" indent="0" algn="l" defTabSz="685772"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29" indent="-171444"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400" kern="1200">
          <a:solidFill>
            <a:schemeClr val="tx1"/>
          </a:solidFill>
          <a:latin typeface="+mn-lt"/>
          <a:ea typeface="+mn-ea"/>
          <a:cs typeface="+mn-cs"/>
        </a:defRPr>
      </a:lvl1pPr>
      <a:lvl2pPr marL="342884" algn="l" defTabSz="685772" rtl="0" eaLnBrk="1" latinLnBrk="0" hangingPunct="1">
        <a:defRPr sz="1400" kern="1200">
          <a:solidFill>
            <a:schemeClr val="tx1"/>
          </a:solidFill>
          <a:latin typeface="+mn-lt"/>
          <a:ea typeface="+mn-ea"/>
          <a:cs typeface="+mn-cs"/>
        </a:defRPr>
      </a:lvl2pPr>
      <a:lvl3pPr marL="685772" algn="l" defTabSz="685772" rtl="0" eaLnBrk="1" latinLnBrk="0" hangingPunct="1">
        <a:defRPr sz="1400" kern="1200">
          <a:solidFill>
            <a:schemeClr val="tx1"/>
          </a:solidFill>
          <a:latin typeface="+mn-lt"/>
          <a:ea typeface="+mn-ea"/>
          <a:cs typeface="+mn-cs"/>
        </a:defRPr>
      </a:lvl3pPr>
      <a:lvl4pPr marL="1028657" algn="l" defTabSz="685772" rtl="0" eaLnBrk="1" latinLnBrk="0" hangingPunct="1">
        <a:defRPr sz="1400" kern="1200">
          <a:solidFill>
            <a:schemeClr val="tx1"/>
          </a:solidFill>
          <a:latin typeface="+mn-lt"/>
          <a:ea typeface="+mn-ea"/>
          <a:cs typeface="+mn-cs"/>
        </a:defRPr>
      </a:lvl4pPr>
      <a:lvl5pPr marL="1371544" algn="l" defTabSz="685772" rtl="0" eaLnBrk="1" latinLnBrk="0" hangingPunct="1">
        <a:defRPr sz="1400" kern="1200">
          <a:solidFill>
            <a:schemeClr val="tx1"/>
          </a:solidFill>
          <a:latin typeface="+mn-lt"/>
          <a:ea typeface="+mn-ea"/>
          <a:cs typeface="+mn-cs"/>
        </a:defRPr>
      </a:lvl5pPr>
      <a:lvl6pPr marL="1714427" algn="l" defTabSz="685772" rtl="0" eaLnBrk="1" latinLnBrk="0" hangingPunct="1">
        <a:defRPr sz="1400" kern="1200">
          <a:solidFill>
            <a:schemeClr val="tx1"/>
          </a:solidFill>
          <a:latin typeface="+mn-lt"/>
          <a:ea typeface="+mn-ea"/>
          <a:cs typeface="+mn-cs"/>
        </a:defRPr>
      </a:lvl6pPr>
      <a:lvl7pPr marL="2057315" algn="l" defTabSz="685772" rtl="0" eaLnBrk="1" latinLnBrk="0" hangingPunct="1">
        <a:defRPr sz="1400" kern="1200">
          <a:solidFill>
            <a:schemeClr val="tx1"/>
          </a:solidFill>
          <a:latin typeface="+mn-lt"/>
          <a:ea typeface="+mn-ea"/>
          <a:cs typeface="+mn-cs"/>
        </a:defRPr>
      </a:lvl7pPr>
      <a:lvl8pPr marL="2400200" algn="l" defTabSz="685772" rtl="0" eaLnBrk="1" latinLnBrk="0" hangingPunct="1">
        <a:defRPr sz="1400" kern="1200">
          <a:solidFill>
            <a:schemeClr val="tx1"/>
          </a:solidFill>
          <a:latin typeface="+mn-lt"/>
          <a:ea typeface="+mn-ea"/>
          <a:cs typeface="+mn-cs"/>
        </a:defRPr>
      </a:lvl8pPr>
      <a:lvl9pPr marL="2743088" algn="l" defTabSz="685772"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384">
          <p15:clr>
            <a:srgbClr val="F26B43"/>
          </p15:clr>
        </p15:guide>
        <p15:guide id="3" pos="7296">
          <p15:clr>
            <a:srgbClr val="F26B43"/>
          </p15:clr>
        </p15:guide>
        <p15:guide id="4" orient="horz" pos="1392">
          <p15:clr>
            <a:srgbClr val="F26B43"/>
          </p15:clr>
        </p15:guide>
        <p15:guide id="5" orient="horz" pos="272">
          <p15:clr>
            <a:srgbClr val="F26B43"/>
          </p15:clr>
        </p15:guide>
        <p15:guide id="6" pos="3835">
          <p15:clr>
            <a:srgbClr val="F26B43"/>
          </p15:clr>
        </p15:guide>
        <p15:guide id="7" orient="horz" pos="1616">
          <p15:clr>
            <a:srgbClr val="F26B43"/>
          </p15:clr>
        </p15:guide>
        <p15:guide id="9" orient="horz" pos="3856">
          <p15:clr>
            <a:srgbClr val="F26B43"/>
          </p15:clr>
        </p15:guide>
        <p15:guide id="10" orient="horz" pos="464">
          <p15:clr>
            <a:srgbClr val="F26B43"/>
          </p15:clr>
        </p15:guide>
        <p15:guide id="11" orient="horz" pos="1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Tree>
    <p:extLst>
      <p:ext uri="{BB962C8B-B14F-4D97-AF65-F5344CB8AC3E}">
        <p14:creationId xmlns:p14="http://schemas.microsoft.com/office/powerpoint/2010/main" val="1256577237"/>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162" r:id="rId17"/>
    <p:sldLayoutId id="2147484163" r:id="rId18"/>
    <p:sldLayoutId id="2147484164" r:id="rId19"/>
    <p:sldLayoutId id="2147484165" r:id="rId20"/>
    <p:sldLayoutId id="2147484166" r:id="rId21"/>
    <p:sldLayoutId id="2147484167" r:id="rId22"/>
    <p:sldLayoutId id="2147484168" r:id="rId23"/>
    <p:sldLayoutId id="2147484169" r:id="rId24"/>
    <p:sldLayoutId id="2147484170" r:id="rId25"/>
    <p:sldLayoutId id="2147484171" r:id="rId26"/>
    <p:sldLayoutId id="2147484172" r:id="rId27"/>
    <p:sldLayoutId id="2147484173" r:id="rId28"/>
    <p:sldLayoutId id="2147484174" r:id="rId29"/>
    <p:sldLayoutId id="2147484175" r:id="rId30"/>
  </p:sldLayoutIdLst>
  <p:txStyles>
    <p:titleStyle>
      <a:lvl1pPr algn="l" defTabSz="684196"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59" indent="-169859" algn="l" defTabSz="684196"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66" indent="-215894" algn="l" defTabSz="684196"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89" indent="-169859" algn="l" defTabSz="684196"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25"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61"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400" kern="1200">
          <a:solidFill>
            <a:schemeClr val="tx1"/>
          </a:solidFill>
          <a:latin typeface="+mn-lt"/>
          <a:ea typeface="+mn-ea"/>
          <a:cs typeface="+mn-cs"/>
        </a:defRPr>
      </a:lvl1pPr>
      <a:lvl2pPr marL="342878"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39" algn="l" defTabSz="685760" rtl="0" eaLnBrk="1" latinLnBrk="0" hangingPunct="1">
        <a:defRPr sz="1400" kern="1200">
          <a:solidFill>
            <a:schemeClr val="tx1"/>
          </a:solidFill>
          <a:latin typeface="+mn-lt"/>
          <a:ea typeface="+mn-ea"/>
          <a:cs typeface="+mn-cs"/>
        </a:defRPr>
      </a:lvl4pPr>
      <a:lvl5pPr marL="1371521" algn="l" defTabSz="685760" rtl="0" eaLnBrk="1" latinLnBrk="0" hangingPunct="1">
        <a:defRPr sz="1400" kern="1200">
          <a:solidFill>
            <a:schemeClr val="tx1"/>
          </a:solidFill>
          <a:latin typeface="+mn-lt"/>
          <a:ea typeface="+mn-ea"/>
          <a:cs typeface="+mn-cs"/>
        </a:defRPr>
      </a:lvl5pPr>
      <a:lvl6pPr marL="1714398" algn="l" defTabSz="685760" rtl="0" eaLnBrk="1" latinLnBrk="0" hangingPunct="1">
        <a:defRPr sz="1400" kern="1200">
          <a:solidFill>
            <a:schemeClr val="tx1"/>
          </a:solidFill>
          <a:latin typeface="+mn-lt"/>
          <a:ea typeface="+mn-ea"/>
          <a:cs typeface="+mn-cs"/>
        </a:defRPr>
      </a:lvl6pPr>
      <a:lvl7pPr marL="2057281"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2" algn="l" defTabSz="68576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guide id="8" orient="horz" pos="1110">
          <p15:clr>
            <a:srgbClr val="F26B43"/>
          </p15:clr>
        </p15:guide>
        <p15:guide id="9" orient="horz" pos="3885">
          <p15:clr>
            <a:srgbClr val="F26B43"/>
          </p15:clr>
        </p15:guide>
        <p15:guide id="10" pos="430">
          <p15:clr>
            <a:srgbClr val="F26B43"/>
          </p15:clr>
        </p15:guide>
        <p15:guide id="11" pos="7248">
          <p15:clr>
            <a:srgbClr val="F26B43"/>
          </p15:clr>
        </p15:guide>
        <p15:guide id="12" orient="horz" pos="915">
          <p15:clr>
            <a:srgbClr val="F26B43"/>
          </p15:clr>
        </p15:guide>
        <p15:guide id="13" orient="horz" pos="432">
          <p15:clr>
            <a:srgbClr val="F26B43"/>
          </p15:clr>
        </p15:guide>
        <p15:guide id="14" pos="371">
          <p15:clr>
            <a:srgbClr val="F26B43"/>
          </p15:clr>
        </p15:guide>
        <p15:guide id="15" pos="3840">
          <p15:clr>
            <a:srgbClr val="F26B43"/>
          </p15:clr>
        </p15:guide>
        <p15:guide id="16" pos="7309">
          <p15:clr>
            <a:srgbClr val="F26B43"/>
          </p15:clr>
        </p15:guide>
        <p15:guide id="17" pos="4058">
          <p15:clr>
            <a:srgbClr val="F26B43"/>
          </p15:clr>
        </p15:guide>
        <p15:guide id="18" pos="36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6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63.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2.svg"/><Relationship Id="rId4" Type="http://schemas.openxmlformats.org/officeDocument/2006/relationships/image" Target="../media/image37.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73.png"/><Relationship Id="rId2" Type="http://schemas.openxmlformats.org/officeDocument/2006/relationships/notesSlide" Target="../notesSlides/notesSlide5.xml"/><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emf"/><Relationship Id="rId1" Type="http://schemas.openxmlformats.org/officeDocument/2006/relationships/slideLayout" Target="../slideLayouts/slideLayout147.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emf"/><Relationship Id="rId10" Type="http://schemas.openxmlformats.org/officeDocument/2006/relationships/image" Target="../media/image50.png"/><Relationship Id="rId19" Type="http://schemas.openxmlformats.org/officeDocument/2006/relationships/image" Target="../media/image59.png"/><Relationship Id="rId31" Type="http://schemas.openxmlformats.org/officeDocument/2006/relationships/image" Target="../media/image71.png"/><Relationship Id="rId4" Type="http://schemas.openxmlformats.org/officeDocument/2006/relationships/image" Target="../media/image44.tiff"/><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8"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3.png"/><Relationship Id="rId3" Type="http://schemas.openxmlformats.org/officeDocument/2006/relationships/image" Target="../media/image74.jpeg"/><Relationship Id="rId7" Type="http://schemas.openxmlformats.org/officeDocument/2006/relationships/image" Target="../media/image78.svg"/><Relationship Id="rId12" Type="http://schemas.openxmlformats.org/officeDocument/2006/relationships/image" Target="../media/image82.png"/><Relationship Id="rId2" Type="http://schemas.openxmlformats.org/officeDocument/2006/relationships/notesSlide" Target="../notesSlides/notesSlide6.xml"/><Relationship Id="rId1" Type="http://schemas.openxmlformats.org/officeDocument/2006/relationships/slideLayout" Target="../slideLayouts/slideLayout131.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svg"/><Relationship Id="rId10" Type="http://schemas.openxmlformats.org/officeDocument/2006/relationships/hyperlink" Target="https://cybersecurityventures.com/cybersecurity-almanac-2022/" TargetMode="External"/><Relationship Id="rId4" Type="http://schemas.openxmlformats.org/officeDocument/2006/relationships/image" Target="../media/image75.png"/><Relationship Id="rId9" Type="http://schemas.openxmlformats.org/officeDocument/2006/relationships/image" Target="../media/image80.svg"/></Relationships>
</file>

<file path=ppt/slides/_rels/slide14.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notesSlide" Target="../notesSlides/notesSlide7.xml"/><Relationship Id="rId16" Type="http://schemas.openxmlformats.org/officeDocument/2006/relationships/image" Target="../media/image97.png"/><Relationship Id="rId1" Type="http://schemas.openxmlformats.org/officeDocument/2006/relationships/slideLayout" Target="../slideLayouts/slideLayout161.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01.jpeg"/><Relationship Id="rId7" Type="http://schemas.openxmlformats.org/officeDocument/2006/relationships/image" Target="../media/image103.svg"/><Relationship Id="rId2" Type="http://schemas.openxmlformats.org/officeDocument/2006/relationships/notesSlide" Target="../notesSlides/notesSlide9.xml"/><Relationship Id="rId1" Type="http://schemas.openxmlformats.org/officeDocument/2006/relationships/slideLayout" Target="../slideLayouts/slideLayout131.xml"/><Relationship Id="rId6" Type="http://schemas.openxmlformats.org/officeDocument/2006/relationships/image" Target="../media/image77.png"/><Relationship Id="rId5" Type="http://schemas.openxmlformats.org/officeDocument/2006/relationships/image" Target="../media/image102.svg"/><Relationship Id="rId10" Type="http://schemas.openxmlformats.org/officeDocument/2006/relationships/hyperlink" Target="https://home.pearsonvue.com/voc" TargetMode="External"/><Relationship Id="rId4" Type="http://schemas.openxmlformats.org/officeDocument/2006/relationships/image" Target="../media/image75.png"/><Relationship Id="rId9" Type="http://schemas.openxmlformats.org/officeDocument/2006/relationships/image" Target="../media/image104.svg"/></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106.png"/><Relationship Id="rId3" Type="http://schemas.openxmlformats.org/officeDocument/2006/relationships/image" Target="../media/image84.png"/><Relationship Id="rId7" Type="http://schemas.openxmlformats.org/officeDocument/2006/relationships/image" Target="../media/image93.png"/><Relationship Id="rId12" Type="http://schemas.openxmlformats.org/officeDocument/2006/relationships/image" Target="../media/image105.png"/><Relationship Id="rId2" Type="http://schemas.openxmlformats.org/officeDocument/2006/relationships/notesSlide" Target="../notesSlides/notesSlide10.xml"/><Relationship Id="rId16" Type="http://schemas.openxmlformats.org/officeDocument/2006/relationships/image" Target="../media/image109.png"/><Relationship Id="rId1" Type="http://schemas.openxmlformats.org/officeDocument/2006/relationships/slideLayout" Target="../slideLayouts/slideLayout161.xml"/><Relationship Id="rId6" Type="http://schemas.openxmlformats.org/officeDocument/2006/relationships/image" Target="../media/image92.png"/><Relationship Id="rId11" Type="http://schemas.openxmlformats.org/officeDocument/2006/relationships/image" Target="../media/image100.png"/><Relationship Id="rId5" Type="http://schemas.openxmlformats.org/officeDocument/2006/relationships/image" Target="../media/image87.png"/><Relationship Id="rId15" Type="http://schemas.openxmlformats.org/officeDocument/2006/relationships/image" Target="../media/image108.png"/><Relationship Id="rId10" Type="http://schemas.openxmlformats.org/officeDocument/2006/relationships/image" Target="../media/image99.png"/><Relationship Id="rId4" Type="http://schemas.openxmlformats.org/officeDocument/2006/relationships/image" Target="../media/image86.png"/><Relationship Id="rId9" Type="http://schemas.openxmlformats.org/officeDocument/2006/relationships/image" Target="../media/image98.png"/><Relationship Id="rId14" Type="http://schemas.openxmlformats.org/officeDocument/2006/relationships/image" Target="../media/image1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9.xml.rels><?xml version="1.0" encoding="UTF-8" standalone="yes"?>
<Relationships xmlns="http://schemas.openxmlformats.org/package/2006/relationships"><Relationship Id="rId2" Type="http://schemas.openxmlformats.org/officeDocument/2006/relationships/hyperlink" Target="https://www.reseaucerta.org/partenaires/cisco/cisco-ressources" TargetMode="External"/><Relationship Id="rId1" Type="http://schemas.openxmlformats.org/officeDocument/2006/relationships/slideLayout" Target="../slideLayouts/slideLayout1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tiff"/><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tiff"/><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emf"/><Relationship Id="rId1" Type="http://schemas.openxmlformats.org/officeDocument/2006/relationships/slideLayout" Target="../slideLayouts/slideLayout103.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120BCDD-4468-4BC4-AFA9-F22304489DA7}"/>
              </a:ext>
            </a:extLst>
          </p:cNvPr>
          <p:cNvSpPr>
            <a:spLocks noGrp="1"/>
          </p:cNvSpPr>
          <p:nvPr>
            <p:ph type="subTitle" idx="1"/>
          </p:nvPr>
        </p:nvSpPr>
        <p:spPr>
          <a:xfrm>
            <a:off x="469496" y="3547928"/>
            <a:ext cx="8296421" cy="288131"/>
          </a:xfrm>
        </p:spPr>
        <p:txBody>
          <a:bodyPr/>
          <a:lstStyle/>
          <a:p>
            <a:r>
              <a:rPr lang="fr-FR" sz="1800" dirty="0"/>
              <a:t>6 Juillet 2023</a:t>
            </a:r>
          </a:p>
        </p:txBody>
      </p:sp>
      <p:sp>
        <p:nvSpPr>
          <p:cNvPr id="6" name="Title 5">
            <a:extLst>
              <a:ext uri="{FF2B5EF4-FFF2-40B4-BE49-F238E27FC236}">
                <a16:creationId xmlns:a16="http://schemas.microsoft.com/office/drawing/2014/main" id="{F5130E1A-AF09-44E0-B0B4-0C7170F0B612}"/>
              </a:ext>
            </a:extLst>
          </p:cNvPr>
          <p:cNvSpPr>
            <a:spLocks noGrp="1"/>
          </p:cNvSpPr>
          <p:nvPr>
            <p:ph type="ctrTitle"/>
          </p:nvPr>
        </p:nvSpPr>
        <p:spPr/>
        <p:txBody>
          <a:bodyPr/>
          <a:lstStyle/>
          <a:p>
            <a:r>
              <a:rPr lang="en-US" sz="3600" b="1" kern="0" dirty="0"/>
              <a:t>Nouveaux cursus sur la </a:t>
            </a:r>
            <a:r>
              <a:rPr lang="fr-FR" sz="3600" b="1" kern="0" dirty="0"/>
              <a:t>plateforme</a:t>
            </a:r>
            <a:r>
              <a:rPr lang="en-US" sz="3600" b="1" kern="0" dirty="0"/>
              <a:t> </a:t>
            </a:r>
            <a:br>
              <a:rPr lang="en-US" sz="3600" b="1" kern="0" dirty="0"/>
            </a:br>
            <a:r>
              <a:rPr lang="en-US" sz="3600" b="1" kern="0" dirty="0"/>
              <a:t>Cisco </a:t>
            </a:r>
            <a:r>
              <a:rPr lang="en-US" sz="3600" b="1" kern="0" dirty="0" err="1"/>
              <a:t>Netacad</a:t>
            </a:r>
            <a:br>
              <a:rPr lang="en-US" sz="3600" b="1" kern="0" dirty="0"/>
            </a:br>
            <a:endParaRPr lang="fr-FR" sz="3600" dirty="0"/>
          </a:p>
        </p:txBody>
      </p:sp>
      <p:pic>
        <p:nvPicPr>
          <p:cNvPr id="7" name="Image 6">
            <a:extLst>
              <a:ext uri="{FF2B5EF4-FFF2-40B4-BE49-F238E27FC236}">
                <a16:creationId xmlns:a16="http://schemas.microsoft.com/office/drawing/2014/main" id="{49DB108F-BC15-48AA-A956-EAC510DB95FC}"/>
              </a:ext>
            </a:extLst>
          </p:cNvPr>
          <p:cNvPicPr>
            <a:picLocks noChangeAspect="1"/>
          </p:cNvPicPr>
          <p:nvPr/>
        </p:nvPicPr>
        <p:blipFill>
          <a:blip r:embed="rId2"/>
          <a:stretch>
            <a:fillRect/>
          </a:stretch>
        </p:blipFill>
        <p:spPr>
          <a:xfrm>
            <a:off x="4173621" y="275826"/>
            <a:ext cx="4712774" cy="1073395"/>
          </a:xfrm>
          <a:prstGeom prst="rect">
            <a:avLst/>
          </a:prstGeom>
        </p:spPr>
      </p:pic>
      <p:sp>
        <p:nvSpPr>
          <p:cNvPr id="12" name="Sous-titre 3">
            <a:extLst>
              <a:ext uri="{FF2B5EF4-FFF2-40B4-BE49-F238E27FC236}">
                <a16:creationId xmlns:a16="http://schemas.microsoft.com/office/drawing/2014/main" id="{10B18076-D7EE-4F9C-A885-327B5D88F9D4}"/>
              </a:ext>
            </a:extLst>
          </p:cNvPr>
          <p:cNvSpPr txBox="1">
            <a:spLocks/>
          </p:cNvSpPr>
          <p:nvPr/>
        </p:nvSpPr>
        <p:spPr>
          <a:xfrm>
            <a:off x="469496" y="3868768"/>
            <a:ext cx="8296421" cy="288131"/>
          </a:xfrm>
          <a:prstGeom prst="rect">
            <a:avLst/>
          </a:prstGeom>
        </p:spPr>
        <p:txBody>
          <a:bodyPr lIns="91420" tIns="45710" rIns="91420" bIns="45710" anchor="b" anchorCtr="0">
            <a:noAutofit/>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lang="en-US" sz="1600" b="0" i="0" kern="1200">
                <a:solidFill>
                  <a:schemeClr val="bg1"/>
                </a:solidFill>
                <a:latin typeface="+mn-lt"/>
                <a:ea typeface="ＭＳ Ｐゴシック" charset="0"/>
                <a:cs typeface="CiscoSansTT ExtraLight"/>
              </a:defRPr>
            </a:lvl1pPr>
            <a:lvl2pPr marL="342856" indent="0" algn="ctr" defTabSz="684213" rtl="0" eaLnBrk="1" fontAlgn="base" hangingPunct="1">
              <a:lnSpc>
                <a:spcPct val="95000"/>
              </a:lnSpc>
              <a:spcBef>
                <a:spcPts val="600"/>
              </a:spcBef>
              <a:spcAft>
                <a:spcPct val="0"/>
              </a:spcAft>
              <a:buClr>
                <a:schemeClr val="tx2"/>
              </a:buClr>
              <a:buFont typeface="Arial" charset="0"/>
              <a:buNone/>
              <a:defRPr lang="en-US" sz="1400" kern="1200">
                <a:solidFill>
                  <a:schemeClr val="tx1">
                    <a:tint val="75000"/>
                  </a:schemeClr>
                </a:solidFill>
                <a:latin typeface="+mn-lt"/>
                <a:ea typeface="ＭＳ Ｐゴシック" charset="0"/>
                <a:cs typeface="CiscoSans"/>
              </a:defRPr>
            </a:lvl2pPr>
            <a:lvl3pPr marL="685720" indent="0" algn="ctr" defTabSz="684213" rtl="0" eaLnBrk="1" fontAlgn="base" hangingPunct="1">
              <a:lnSpc>
                <a:spcPct val="95000"/>
              </a:lnSpc>
              <a:spcBef>
                <a:spcPts val="625"/>
              </a:spcBef>
              <a:spcAft>
                <a:spcPct val="0"/>
              </a:spcAft>
              <a:buFont typeface="Arial" charset="0"/>
              <a:buNone/>
              <a:defRPr lang="en-US" sz="1200" kern="1200">
                <a:solidFill>
                  <a:schemeClr val="tx1">
                    <a:tint val="75000"/>
                  </a:schemeClr>
                </a:solidFill>
                <a:latin typeface="+mn-lt"/>
                <a:ea typeface="ＭＳ Ｐゴシック" charset="0"/>
                <a:cs typeface="CiscoSans"/>
              </a:defRPr>
            </a:lvl3pPr>
            <a:lvl4pPr marL="1028579"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4pPr>
            <a:lvl5pPr marL="1371441"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5pPr>
            <a:lvl6pPr marL="1714297" indent="0" algn="ctr" defTabSz="685777" rtl="0" eaLnBrk="1" latinLnBrk="0" hangingPunct="1">
              <a:spcBef>
                <a:spcPts val="600"/>
              </a:spcBef>
              <a:buFont typeface="Arial" pitchFamily="34" charset="0"/>
              <a:buNone/>
              <a:defRPr sz="900" kern="1200" baseline="0">
                <a:solidFill>
                  <a:schemeClr val="tx1">
                    <a:tint val="75000"/>
                  </a:schemeClr>
                </a:solidFill>
                <a:latin typeface="+mn-lt"/>
                <a:ea typeface="+mn-ea"/>
                <a:cs typeface="+mn-cs"/>
              </a:defRPr>
            </a:lvl6pPr>
            <a:lvl7pPr marL="2057161" indent="0" algn="ctr" defTabSz="685777" rtl="0" eaLnBrk="1" latinLnBrk="0" hangingPunct="1">
              <a:spcBef>
                <a:spcPts val="600"/>
              </a:spcBef>
              <a:buFont typeface="Arial" pitchFamily="34" charset="0"/>
              <a:buNone/>
              <a:defRPr sz="800" kern="1200" baseline="0">
                <a:solidFill>
                  <a:schemeClr val="tx1">
                    <a:tint val="75000"/>
                  </a:schemeClr>
                </a:solidFill>
                <a:latin typeface="+mn-lt"/>
                <a:ea typeface="+mn-ea"/>
                <a:cs typeface="+mn-cs"/>
              </a:defRPr>
            </a:lvl7pPr>
            <a:lvl8pPr marL="2400020"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2882"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fr-FR" b="1"/>
              <a:t>Christophe Dolinsek </a:t>
            </a:r>
            <a:r>
              <a:rPr lang="fr-FR"/>
              <a:t>	Directeur du programme Cisco Networking Academy France</a:t>
            </a:r>
            <a:endParaRPr lang="fr-FR" dirty="0"/>
          </a:p>
        </p:txBody>
      </p:sp>
      <p:sp>
        <p:nvSpPr>
          <p:cNvPr id="14" name="Espace réservé du texte 5">
            <a:extLst>
              <a:ext uri="{FF2B5EF4-FFF2-40B4-BE49-F238E27FC236}">
                <a16:creationId xmlns:a16="http://schemas.microsoft.com/office/drawing/2014/main" id="{5785610A-2856-4745-A523-DFE104CB04B6}"/>
              </a:ext>
            </a:extLst>
          </p:cNvPr>
          <p:cNvSpPr>
            <a:spLocks noGrp="1"/>
          </p:cNvSpPr>
          <p:nvPr>
            <p:ph type="body" sz="quarter" idx="12"/>
          </p:nvPr>
        </p:nvSpPr>
        <p:spPr>
          <a:xfrm>
            <a:off x="469496" y="4348762"/>
            <a:ext cx="8296421" cy="288131"/>
          </a:xfrm>
        </p:spPr>
        <p:txBody>
          <a:bodyPr/>
          <a:lstStyle/>
          <a:p>
            <a:r>
              <a:rPr lang="fr-FR" b="1" dirty="0"/>
              <a:t>Valérie Martinez	</a:t>
            </a:r>
            <a:r>
              <a:rPr lang="fr-FR" i="1" dirty="0"/>
              <a:t>Responsable partenariat </a:t>
            </a:r>
            <a:r>
              <a:rPr lang="fr-FR" i="1" dirty="0" err="1"/>
              <a:t>Certa</a:t>
            </a:r>
            <a:r>
              <a:rPr lang="fr-FR" i="1" dirty="0"/>
              <a:t> - Instructeurs ITC </a:t>
            </a:r>
            <a:r>
              <a:rPr lang="fr-FR" i="1" dirty="0" err="1"/>
              <a:t>Certa</a:t>
            </a:r>
            <a:br>
              <a:rPr lang="fr-FR" b="1" dirty="0"/>
            </a:br>
            <a:r>
              <a:rPr lang="fr-FR" b="1" dirty="0"/>
              <a:t>Pascal Moussier		</a:t>
            </a:r>
            <a:br>
              <a:rPr lang="fr-FR" b="1" dirty="0"/>
            </a:br>
            <a:endParaRPr lang="fr-FR" dirty="0"/>
          </a:p>
          <a:p>
            <a:endParaRPr lang="fr-FR" dirty="0"/>
          </a:p>
        </p:txBody>
      </p:sp>
    </p:spTree>
    <p:extLst>
      <p:ext uri="{BB962C8B-B14F-4D97-AF65-F5344CB8AC3E}">
        <p14:creationId xmlns:p14="http://schemas.microsoft.com/office/powerpoint/2010/main" val="157412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41792D5-00B4-E74A-BF65-C7AC3A26C0C3}"/>
              </a:ext>
            </a:extLst>
          </p:cNvPr>
          <p:cNvSpPr>
            <a:spLocks noGrp="1"/>
          </p:cNvSpPr>
          <p:nvPr>
            <p:ph type="body" sz="quarter" idx="11"/>
          </p:nvPr>
        </p:nvSpPr>
        <p:spPr>
          <a:xfrm>
            <a:off x="413148" y="483337"/>
            <a:ext cx="8317706" cy="800729"/>
          </a:xfrm>
        </p:spPr>
        <p:txBody>
          <a:bodyPr>
            <a:normAutofit fontScale="92500"/>
          </a:bodyPr>
          <a:lstStyle/>
          <a:p>
            <a:r>
              <a:rPr lang="en-US" sz="3000" dirty="0">
                <a:solidFill>
                  <a:srgbClr val="00BDEB"/>
                </a:solidFill>
                <a:ea typeface="ＭＳ Ｐゴシック"/>
                <a:cs typeface="CiscoSansTT ExtraLight" panose="020B0303020201020303" pitchFamily="34" charset="0"/>
              </a:rPr>
              <a:t>Cisco Certified Support Technician (CCST) Certifications</a:t>
            </a:r>
          </a:p>
          <a:p>
            <a:endParaRPr lang="en-US" sz="2700" dirty="0"/>
          </a:p>
        </p:txBody>
      </p:sp>
      <p:sp>
        <p:nvSpPr>
          <p:cNvPr id="25" name="Freeform 24">
            <a:extLst>
              <a:ext uri="{FF2B5EF4-FFF2-40B4-BE49-F238E27FC236}">
                <a16:creationId xmlns:a16="http://schemas.microsoft.com/office/drawing/2014/main" id="{4D9CF1D3-1554-D340-A82C-F0DE628C10CC}"/>
              </a:ext>
            </a:extLst>
          </p:cNvPr>
          <p:cNvSpPr>
            <a:spLocks/>
          </p:cNvSpPr>
          <p:nvPr/>
        </p:nvSpPr>
        <p:spPr bwMode="auto">
          <a:xfrm>
            <a:off x="2875869" y="2843878"/>
            <a:ext cx="3392261" cy="530639"/>
          </a:xfrm>
          <a:custGeom>
            <a:avLst/>
            <a:gdLst>
              <a:gd name="T0" fmla="*/ 151 w 1667"/>
              <a:gd name="T1" fmla="*/ 0 h 303"/>
              <a:gd name="T2" fmla="*/ 0 w 1667"/>
              <a:gd name="T3" fmla="*/ 151 h 303"/>
              <a:gd name="T4" fmla="*/ 151 w 1667"/>
              <a:gd name="T5" fmla="*/ 303 h 303"/>
              <a:gd name="T6" fmla="*/ 1515 w 1667"/>
              <a:gd name="T7" fmla="*/ 303 h 303"/>
              <a:gd name="T8" fmla="*/ 1667 w 1667"/>
              <a:gd name="T9" fmla="*/ 151 h 303"/>
              <a:gd name="T10" fmla="*/ 1515 w 1667"/>
              <a:gd name="T11" fmla="*/ 0 h 303"/>
              <a:gd name="T12" fmla="*/ 151 w 1667"/>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1667" h="303">
                <a:moveTo>
                  <a:pt x="151" y="0"/>
                </a:moveTo>
                <a:cubicBezTo>
                  <a:pt x="67" y="0"/>
                  <a:pt x="0" y="68"/>
                  <a:pt x="0" y="151"/>
                </a:cubicBezTo>
                <a:cubicBezTo>
                  <a:pt x="0" y="235"/>
                  <a:pt x="67" y="303"/>
                  <a:pt x="151" y="303"/>
                </a:cubicBezTo>
                <a:cubicBezTo>
                  <a:pt x="1515" y="303"/>
                  <a:pt x="1515" y="303"/>
                  <a:pt x="1515" y="303"/>
                </a:cubicBezTo>
                <a:cubicBezTo>
                  <a:pt x="1599" y="303"/>
                  <a:pt x="1667" y="235"/>
                  <a:pt x="1667" y="151"/>
                </a:cubicBezTo>
                <a:cubicBezTo>
                  <a:pt x="1667" y="68"/>
                  <a:pt x="1599" y="0"/>
                  <a:pt x="1515" y="0"/>
                </a:cubicBezTo>
                <a:lnTo>
                  <a:pt x="151" y="0"/>
                </a:lnTo>
                <a:close/>
              </a:path>
            </a:pathLst>
          </a:custGeom>
          <a:solidFill>
            <a:srgbClr val="74BF4B"/>
          </a:solidFill>
          <a:ln>
            <a:noFill/>
          </a:ln>
        </p:spPr>
        <p:txBody>
          <a:bodyPr vert="horz" wrap="square" lIns="68580" tIns="34290" rIns="68580" bIns="34290" numCol="1" anchor="ctr" anchorCtr="0" compatLnSpc="1">
            <a:prstTxWarp prst="textNoShape">
              <a:avLst/>
            </a:prstTxWarp>
          </a:bodyPr>
          <a:lstStyle/>
          <a:p>
            <a:pPr algn="ctr" defTabSz="342900">
              <a:defRPr/>
            </a:pPr>
            <a:r>
              <a:rPr lang="en-US" sz="1350" kern="0">
                <a:solidFill>
                  <a:srgbClr val="0D274D"/>
                </a:solidFill>
                <a:latin typeface="CiscoSansTT ExtraLight"/>
              </a:rPr>
              <a:t>Associate</a:t>
            </a:r>
          </a:p>
        </p:txBody>
      </p:sp>
      <p:sp>
        <p:nvSpPr>
          <p:cNvPr id="27" name="Freeform 26">
            <a:extLst>
              <a:ext uri="{FF2B5EF4-FFF2-40B4-BE49-F238E27FC236}">
                <a16:creationId xmlns:a16="http://schemas.microsoft.com/office/drawing/2014/main" id="{819C1154-7A48-C842-83A0-9D27D8D128A3}"/>
              </a:ext>
            </a:extLst>
          </p:cNvPr>
          <p:cNvSpPr>
            <a:spLocks/>
          </p:cNvSpPr>
          <p:nvPr/>
        </p:nvSpPr>
        <p:spPr bwMode="auto">
          <a:xfrm>
            <a:off x="2418669" y="3483003"/>
            <a:ext cx="4306660" cy="734516"/>
          </a:xfrm>
          <a:custGeom>
            <a:avLst/>
            <a:gdLst>
              <a:gd name="T0" fmla="*/ 151 w 2098"/>
              <a:gd name="T1" fmla="*/ 0 h 304"/>
              <a:gd name="T2" fmla="*/ 0 w 2098"/>
              <a:gd name="T3" fmla="*/ 152 h 304"/>
              <a:gd name="T4" fmla="*/ 151 w 2098"/>
              <a:gd name="T5" fmla="*/ 304 h 304"/>
              <a:gd name="T6" fmla="*/ 1946 w 2098"/>
              <a:gd name="T7" fmla="*/ 304 h 304"/>
              <a:gd name="T8" fmla="*/ 2098 w 2098"/>
              <a:gd name="T9" fmla="*/ 152 h 304"/>
              <a:gd name="T10" fmla="*/ 1946 w 2098"/>
              <a:gd name="T11" fmla="*/ 0 h 304"/>
              <a:gd name="T12" fmla="*/ 151 w 2098"/>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2098" h="304">
                <a:moveTo>
                  <a:pt x="151" y="0"/>
                </a:moveTo>
                <a:cubicBezTo>
                  <a:pt x="67" y="0"/>
                  <a:pt x="0" y="69"/>
                  <a:pt x="0" y="152"/>
                </a:cubicBezTo>
                <a:cubicBezTo>
                  <a:pt x="0" y="236"/>
                  <a:pt x="67" y="304"/>
                  <a:pt x="151" y="304"/>
                </a:cubicBezTo>
                <a:cubicBezTo>
                  <a:pt x="1946" y="304"/>
                  <a:pt x="1946" y="304"/>
                  <a:pt x="1946" y="304"/>
                </a:cubicBezTo>
                <a:cubicBezTo>
                  <a:pt x="2030" y="304"/>
                  <a:pt x="2098" y="236"/>
                  <a:pt x="2098" y="152"/>
                </a:cubicBezTo>
                <a:cubicBezTo>
                  <a:pt x="2098" y="69"/>
                  <a:pt x="2030" y="0"/>
                  <a:pt x="1946" y="0"/>
                </a:cubicBezTo>
                <a:lnTo>
                  <a:pt x="151" y="0"/>
                </a:lnTo>
                <a:close/>
              </a:path>
            </a:pathLst>
          </a:custGeom>
          <a:solidFill>
            <a:srgbClr val="00BCEB"/>
          </a:solidFill>
          <a:ln>
            <a:noFill/>
          </a:ln>
        </p:spPr>
        <p:txBody>
          <a:bodyPr vert="horz" wrap="square" lIns="68580" tIns="34290" rIns="68580" bIns="34290" numCol="1" anchor="ctr" anchorCtr="0" compatLnSpc="1">
            <a:prstTxWarp prst="textNoShape">
              <a:avLst/>
            </a:prstTxWarp>
          </a:bodyPr>
          <a:lstStyle/>
          <a:p>
            <a:pPr algn="ctr" defTabSz="342900">
              <a:defRPr/>
            </a:pPr>
            <a:r>
              <a:rPr lang="en-US" sz="1350" kern="0" dirty="0">
                <a:solidFill>
                  <a:srgbClr val="0D274D"/>
                </a:solidFill>
                <a:latin typeface="CiscoSansTT ExtraLight"/>
              </a:rPr>
              <a:t>Entry-Level</a:t>
            </a:r>
          </a:p>
        </p:txBody>
      </p:sp>
      <p:sp>
        <p:nvSpPr>
          <p:cNvPr id="29" name="Freeform 7">
            <a:extLst>
              <a:ext uri="{FF2B5EF4-FFF2-40B4-BE49-F238E27FC236}">
                <a16:creationId xmlns:a16="http://schemas.microsoft.com/office/drawing/2014/main" id="{FF2160DA-DE3A-C142-80B9-597F61129E12}"/>
              </a:ext>
            </a:extLst>
          </p:cNvPr>
          <p:cNvSpPr>
            <a:spLocks/>
          </p:cNvSpPr>
          <p:nvPr/>
        </p:nvSpPr>
        <p:spPr bwMode="auto">
          <a:xfrm>
            <a:off x="3371528" y="2204752"/>
            <a:ext cx="2400944" cy="530639"/>
          </a:xfrm>
          <a:custGeom>
            <a:avLst/>
            <a:gdLst>
              <a:gd name="T0" fmla="*/ 151 w 1253"/>
              <a:gd name="T1" fmla="*/ 0 h 303"/>
              <a:gd name="T2" fmla="*/ 0 w 1253"/>
              <a:gd name="T3" fmla="*/ 152 h 303"/>
              <a:gd name="T4" fmla="*/ 151 w 1253"/>
              <a:gd name="T5" fmla="*/ 303 h 303"/>
              <a:gd name="T6" fmla="*/ 1101 w 1253"/>
              <a:gd name="T7" fmla="*/ 303 h 303"/>
              <a:gd name="T8" fmla="*/ 1253 w 1253"/>
              <a:gd name="T9" fmla="*/ 152 h 303"/>
              <a:gd name="T10" fmla="*/ 1101 w 1253"/>
              <a:gd name="T11" fmla="*/ 0 h 303"/>
              <a:gd name="T12" fmla="*/ 151 w 1253"/>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1253" h="303">
                <a:moveTo>
                  <a:pt x="151" y="0"/>
                </a:moveTo>
                <a:cubicBezTo>
                  <a:pt x="68" y="0"/>
                  <a:pt x="0" y="68"/>
                  <a:pt x="0" y="152"/>
                </a:cubicBezTo>
                <a:cubicBezTo>
                  <a:pt x="0" y="235"/>
                  <a:pt x="68" y="303"/>
                  <a:pt x="151" y="303"/>
                </a:cubicBezTo>
                <a:cubicBezTo>
                  <a:pt x="1101" y="303"/>
                  <a:pt x="1101" y="303"/>
                  <a:pt x="1101" y="303"/>
                </a:cubicBezTo>
                <a:cubicBezTo>
                  <a:pt x="1185" y="303"/>
                  <a:pt x="1253" y="235"/>
                  <a:pt x="1253" y="152"/>
                </a:cubicBezTo>
                <a:cubicBezTo>
                  <a:pt x="1253" y="68"/>
                  <a:pt x="1185" y="0"/>
                  <a:pt x="1101" y="0"/>
                </a:cubicBezTo>
                <a:lnTo>
                  <a:pt x="151" y="0"/>
                </a:lnTo>
                <a:close/>
              </a:path>
            </a:pathLst>
          </a:custGeom>
          <a:solidFill>
            <a:srgbClr val="FBAB2C"/>
          </a:solidFill>
          <a:ln>
            <a:noFill/>
          </a:ln>
        </p:spPr>
        <p:txBody>
          <a:bodyPr vert="horz" wrap="square" lIns="68580" tIns="34290" rIns="68580" bIns="34290" numCol="1" anchor="ctr" anchorCtr="0" compatLnSpc="1">
            <a:prstTxWarp prst="textNoShape">
              <a:avLst/>
            </a:prstTxWarp>
          </a:bodyPr>
          <a:lstStyle/>
          <a:p>
            <a:pPr algn="ctr" defTabSz="342900">
              <a:defRPr/>
            </a:pPr>
            <a:r>
              <a:rPr lang="en-US" sz="1350" kern="0">
                <a:solidFill>
                  <a:srgbClr val="0D274D"/>
                </a:solidFill>
                <a:latin typeface="CiscoSansTT ExtraLight"/>
              </a:rPr>
              <a:t>Professional</a:t>
            </a:r>
          </a:p>
        </p:txBody>
      </p:sp>
      <p:sp>
        <p:nvSpPr>
          <p:cNvPr id="32" name="Freeform 8">
            <a:extLst>
              <a:ext uri="{FF2B5EF4-FFF2-40B4-BE49-F238E27FC236}">
                <a16:creationId xmlns:a16="http://schemas.microsoft.com/office/drawing/2014/main" id="{AC2004C3-663A-3B41-A027-832BBE7E153A}"/>
              </a:ext>
            </a:extLst>
          </p:cNvPr>
          <p:cNvSpPr>
            <a:spLocks/>
          </p:cNvSpPr>
          <p:nvPr/>
        </p:nvSpPr>
        <p:spPr bwMode="auto">
          <a:xfrm>
            <a:off x="3835001" y="1558551"/>
            <a:ext cx="1473998" cy="530639"/>
          </a:xfrm>
          <a:custGeom>
            <a:avLst/>
            <a:gdLst>
              <a:gd name="T0" fmla="*/ 151 w 841"/>
              <a:gd name="T1" fmla="*/ 0 h 303"/>
              <a:gd name="T2" fmla="*/ 0 w 841"/>
              <a:gd name="T3" fmla="*/ 152 h 303"/>
              <a:gd name="T4" fmla="*/ 151 w 841"/>
              <a:gd name="T5" fmla="*/ 303 h 303"/>
              <a:gd name="T6" fmla="*/ 689 w 841"/>
              <a:gd name="T7" fmla="*/ 303 h 303"/>
              <a:gd name="T8" fmla="*/ 841 w 841"/>
              <a:gd name="T9" fmla="*/ 152 h 303"/>
              <a:gd name="T10" fmla="*/ 689 w 841"/>
              <a:gd name="T11" fmla="*/ 0 h 303"/>
              <a:gd name="T12" fmla="*/ 151 w 841"/>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841" h="303">
                <a:moveTo>
                  <a:pt x="151" y="0"/>
                </a:moveTo>
                <a:cubicBezTo>
                  <a:pt x="68" y="0"/>
                  <a:pt x="0" y="68"/>
                  <a:pt x="0" y="152"/>
                </a:cubicBezTo>
                <a:cubicBezTo>
                  <a:pt x="0" y="235"/>
                  <a:pt x="68" y="303"/>
                  <a:pt x="151" y="303"/>
                </a:cubicBezTo>
                <a:cubicBezTo>
                  <a:pt x="689" y="303"/>
                  <a:pt x="689" y="303"/>
                  <a:pt x="689" y="303"/>
                </a:cubicBezTo>
                <a:cubicBezTo>
                  <a:pt x="773" y="303"/>
                  <a:pt x="841" y="235"/>
                  <a:pt x="841" y="152"/>
                </a:cubicBezTo>
                <a:cubicBezTo>
                  <a:pt x="841" y="68"/>
                  <a:pt x="773" y="0"/>
                  <a:pt x="689" y="0"/>
                </a:cubicBezTo>
                <a:lnTo>
                  <a:pt x="151" y="0"/>
                </a:lnTo>
                <a:close/>
              </a:path>
            </a:pathLst>
          </a:custGeom>
          <a:solidFill>
            <a:srgbClr val="00B0F0"/>
          </a:solidFill>
          <a:ln>
            <a:noFill/>
          </a:ln>
        </p:spPr>
        <p:txBody>
          <a:bodyPr vert="horz" wrap="square" lIns="68580" tIns="34290" rIns="68580" bIns="34290" numCol="1" anchor="ctr" anchorCtr="0" compatLnSpc="1">
            <a:prstTxWarp prst="textNoShape">
              <a:avLst/>
            </a:prstTxWarp>
          </a:bodyPr>
          <a:lstStyle/>
          <a:p>
            <a:pPr algn="ctr" defTabSz="342900">
              <a:defRPr/>
            </a:pPr>
            <a:r>
              <a:rPr lang="en-US" sz="1350" kern="0">
                <a:solidFill>
                  <a:srgbClr val="0D274D"/>
                </a:solidFill>
                <a:latin typeface="CiscoSansTT ExtraLight"/>
              </a:rPr>
              <a:t>Expert</a:t>
            </a:r>
          </a:p>
        </p:txBody>
      </p:sp>
      <p:grpSp>
        <p:nvGrpSpPr>
          <p:cNvPr id="4" name="Group 3">
            <a:extLst>
              <a:ext uri="{FF2B5EF4-FFF2-40B4-BE49-F238E27FC236}">
                <a16:creationId xmlns:a16="http://schemas.microsoft.com/office/drawing/2014/main" id="{7E2963DC-504C-60F2-F0ED-F54F0DCB388F}"/>
              </a:ext>
            </a:extLst>
          </p:cNvPr>
          <p:cNvGrpSpPr/>
          <p:nvPr/>
        </p:nvGrpSpPr>
        <p:grpSpPr>
          <a:xfrm>
            <a:off x="5981815" y="3510467"/>
            <a:ext cx="676104" cy="679587"/>
            <a:chOff x="10790104" y="2856963"/>
            <a:chExt cx="901472" cy="906116"/>
          </a:xfrm>
        </p:grpSpPr>
        <p:sp>
          <p:nvSpPr>
            <p:cNvPr id="5" name="Oval 4">
              <a:extLst>
                <a:ext uri="{FF2B5EF4-FFF2-40B4-BE49-F238E27FC236}">
                  <a16:creationId xmlns:a16="http://schemas.microsoft.com/office/drawing/2014/main" id="{F0B1A5E8-A973-35CF-1D54-A6137A72F808}"/>
                </a:ext>
              </a:extLst>
            </p:cNvPr>
            <p:cNvSpPr/>
            <p:nvPr/>
          </p:nvSpPr>
          <p:spPr>
            <a:xfrm>
              <a:off x="10790104" y="2856963"/>
              <a:ext cx="901472" cy="901472"/>
            </a:xfrm>
            <a:prstGeom prst="ellipse">
              <a:avLst/>
            </a:prstGeom>
            <a:solidFill>
              <a:srgbClr val="FFFFFF"/>
            </a:solidFill>
            <a:ln w="3175" cap="flat" cmpd="sng" algn="ctr">
              <a:noFill/>
              <a:prstDash val="solid"/>
            </a:ln>
            <a:effectLst/>
          </p:spPr>
          <p:txBody>
            <a:bodyPr rtlCol="0" anchor="ctr"/>
            <a:lstStyle/>
            <a:p>
              <a:pPr algn="ctr" defTabSz="685800" fontAlgn="auto">
                <a:spcBef>
                  <a:spcPts val="0"/>
                </a:spcBef>
                <a:spcAft>
                  <a:spcPts val="0"/>
                </a:spcAft>
                <a:defRPr/>
              </a:pPr>
              <a:endParaRPr lang="en-US" sz="1350" kern="0">
                <a:solidFill>
                  <a:srgbClr val="FFFFFF"/>
                </a:solidFill>
                <a:latin typeface="CiscoSansTT Light"/>
                <a:cs typeface="+mn-cs"/>
              </a:endParaRPr>
            </a:p>
          </p:txBody>
        </p:sp>
        <p:pic>
          <p:nvPicPr>
            <p:cNvPr id="7" name="Picture 6" descr="Logo, company name&#10;&#10;Description automatically generated">
              <a:extLst>
                <a:ext uri="{FF2B5EF4-FFF2-40B4-BE49-F238E27FC236}">
                  <a16:creationId xmlns:a16="http://schemas.microsoft.com/office/drawing/2014/main" id="{20674167-AA5E-EF20-32A8-E7E03C0AC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4788" y="2930975"/>
              <a:ext cx="832104" cy="832104"/>
            </a:xfrm>
            <a:prstGeom prst="rect">
              <a:avLst/>
            </a:prstGeom>
          </p:spPr>
        </p:pic>
      </p:grpSp>
      <p:grpSp>
        <p:nvGrpSpPr>
          <p:cNvPr id="11" name="Group 10">
            <a:extLst>
              <a:ext uri="{FF2B5EF4-FFF2-40B4-BE49-F238E27FC236}">
                <a16:creationId xmlns:a16="http://schemas.microsoft.com/office/drawing/2014/main" id="{EAD91B72-6124-C915-41BC-7D1D93191A17}"/>
              </a:ext>
            </a:extLst>
          </p:cNvPr>
          <p:cNvGrpSpPr/>
          <p:nvPr/>
        </p:nvGrpSpPr>
        <p:grpSpPr>
          <a:xfrm>
            <a:off x="5228156" y="3504163"/>
            <a:ext cx="672386" cy="672386"/>
            <a:chOff x="13085093" y="4311435"/>
            <a:chExt cx="623370" cy="623370"/>
          </a:xfrm>
        </p:grpSpPr>
        <p:sp>
          <p:nvSpPr>
            <p:cNvPr id="12" name="Oval 11">
              <a:extLst>
                <a:ext uri="{FF2B5EF4-FFF2-40B4-BE49-F238E27FC236}">
                  <a16:creationId xmlns:a16="http://schemas.microsoft.com/office/drawing/2014/main" id="{59D1F1A4-DC86-80C9-C3EB-4CF8B318F70A}"/>
                </a:ext>
              </a:extLst>
            </p:cNvPr>
            <p:cNvSpPr/>
            <p:nvPr/>
          </p:nvSpPr>
          <p:spPr>
            <a:xfrm>
              <a:off x="13085093" y="4311435"/>
              <a:ext cx="623370" cy="623370"/>
            </a:xfrm>
            <a:prstGeom prst="ellipse">
              <a:avLst/>
            </a:prstGeom>
            <a:solidFill>
              <a:srgbClr val="FFFFFF"/>
            </a:solidFill>
            <a:ln w="3175" cap="flat" cmpd="sng" algn="ctr">
              <a:noFill/>
              <a:prstDash val="solid"/>
            </a:ln>
            <a:effectLst/>
          </p:spPr>
          <p:txBody>
            <a:bodyPr rtlCol="0" anchor="ctr"/>
            <a:lstStyle/>
            <a:p>
              <a:pPr algn="ctr" defTabSz="457169">
                <a:defRPr/>
              </a:pPr>
              <a:endParaRPr lang="en-US" sz="1350" kern="0">
                <a:solidFill>
                  <a:srgbClr val="FFFFFF"/>
                </a:solidFill>
                <a:latin typeface="CiscoSansTT Light"/>
                <a:cs typeface="+mn-cs"/>
              </a:endParaRPr>
            </a:p>
          </p:txBody>
        </p:sp>
        <p:pic>
          <p:nvPicPr>
            <p:cNvPr id="13" name="Picture 16">
              <a:extLst>
                <a:ext uri="{FF2B5EF4-FFF2-40B4-BE49-F238E27FC236}">
                  <a16:creationId xmlns:a16="http://schemas.microsoft.com/office/drawing/2014/main" id="{078AF9F1-E2DF-B91D-6403-A190169EBF1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3111878" y="4361797"/>
              <a:ext cx="573008" cy="573008"/>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537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AA77DE-57B9-6428-7E73-85B6D0B9943F}"/>
              </a:ext>
            </a:extLst>
          </p:cNvPr>
          <p:cNvSpPr/>
          <p:nvPr/>
        </p:nvSpPr>
        <p:spPr>
          <a:xfrm>
            <a:off x="0" y="0"/>
            <a:ext cx="9144000" cy="5143500"/>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80" name="Rectangle: Rounded Corners 79">
            <a:extLst>
              <a:ext uri="{FF2B5EF4-FFF2-40B4-BE49-F238E27FC236}">
                <a16:creationId xmlns:a16="http://schemas.microsoft.com/office/drawing/2014/main" id="{32F7A0FD-D61C-B2C9-8D2A-66D318E07EFA}"/>
              </a:ext>
            </a:extLst>
          </p:cNvPr>
          <p:cNvSpPr/>
          <p:nvPr/>
        </p:nvSpPr>
        <p:spPr>
          <a:xfrm>
            <a:off x="96907" y="1490869"/>
            <a:ext cx="2545660" cy="445655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14" name="TextBox 13">
            <a:extLst>
              <a:ext uri="{FF2B5EF4-FFF2-40B4-BE49-F238E27FC236}">
                <a16:creationId xmlns:a16="http://schemas.microsoft.com/office/drawing/2014/main" id="{3DFAC136-CAC3-4303-8CD8-7E4C3698192E}"/>
              </a:ext>
            </a:extLst>
          </p:cNvPr>
          <p:cNvSpPr txBox="1"/>
          <p:nvPr/>
        </p:nvSpPr>
        <p:spPr>
          <a:xfrm>
            <a:off x="292185" y="229049"/>
            <a:ext cx="8451765" cy="461665"/>
          </a:xfrm>
          <a:prstGeom prst="rect">
            <a:avLst/>
          </a:prstGeom>
          <a:noFill/>
        </p:spPr>
        <p:txBody>
          <a:bodyPr wrap="square" rtlCol="0">
            <a:spAutoFit/>
          </a:bodyPr>
          <a:lstStyle/>
          <a:p>
            <a:pPr defTabSz="685715" fontAlgn="auto">
              <a:spcBef>
                <a:spcPts val="0"/>
              </a:spcBef>
              <a:spcAft>
                <a:spcPts val="0"/>
              </a:spcAft>
              <a:defRPr/>
            </a:pPr>
            <a:r>
              <a:rPr lang="en-US" sz="2400" dirty="0">
                <a:solidFill>
                  <a:prstClr val="white"/>
                </a:solidFill>
                <a:latin typeface="CiscoSansTT ExtraLight" panose="020B0303020201020303" pitchFamily="34" charset="0"/>
                <a:cs typeface="CiscoSansTT ExtraLight" panose="020B0303020201020303" pitchFamily="34" charset="0"/>
              </a:rPr>
              <a:t>Point de </a:t>
            </a:r>
            <a:r>
              <a:rPr lang="en-US" sz="2400" dirty="0" err="1">
                <a:solidFill>
                  <a:prstClr val="white"/>
                </a:solidFill>
                <a:latin typeface="CiscoSansTT ExtraLight" panose="020B0303020201020303" pitchFamily="34" charset="0"/>
                <a:cs typeface="CiscoSansTT ExtraLight" panose="020B0303020201020303" pitchFamily="34" charset="0"/>
              </a:rPr>
              <a:t>départ</a:t>
            </a:r>
            <a:endParaRPr lang="en-US" sz="2400" dirty="0">
              <a:solidFill>
                <a:prstClr val="white"/>
              </a:solidFill>
              <a:latin typeface="CiscoSansTT ExtraLight" panose="020B0303020201020303" pitchFamily="34" charset="0"/>
              <a:cs typeface="CiscoSansTT ExtraLight" panose="020B0303020201020303" pitchFamily="34" charset="0"/>
            </a:endParaRPr>
          </a:p>
        </p:txBody>
      </p:sp>
      <p:sp>
        <p:nvSpPr>
          <p:cNvPr id="82" name="Rounded Rectangle 33">
            <a:extLst>
              <a:ext uri="{FF2B5EF4-FFF2-40B4-BE49-F238E27FC236}">
                <a16:creationId xmlns:a16="http://schemas.microsoft.com/office/drawing/2014/main" id="{B23EACCD-0CD0-784E-A1E6-C7ABAFB301E7}"/>
              </a:ext>
            </a:extLst>
          </p:cNvPr>
          <p:cNvSpPr/>
          <p:nvPr/>
        </p:nvSpPr>
        <p:spPr>
          <a:xfrm rot="16200000">
            <a:off x="488437" y="1348342"/>
            <a:ext cx="476567" cy="1061993"/>
          </a:xfrm>
          <a:prstGeom prst="roundRect">
            <a:avLst>
              <a:gd name="adj" fmla="val 50000"/>
            </a:avLst>
          </a:prstGeom>
          <a:solidFill>
            <a:srgbClr val="0070C0"/>
          </a:solidFill>
          <a:ln w="25400" cap="flat" cmpd="sng" algn="ctr">
            <a:noFill/>
            <a:prstDash val="solid"/>
          </a:ln>
          <a:effectLst/>
        </p:spPr>
        <p:txBody>
          <a:bodyPr vert="vert" lIns="51442" tIns="25721" rIns="51442" bIns="25721" rtlCol="0" anchor="ctr"/>
          <a:lstStyle/>
          <a:p>
            <a:pPr algn="ctr" defTabSz="342866" eaLnBrk="0" hangingPunct="0">
              <a:lnSpc>
                <a:spcPct val="85000"/>
              </a:lnSpc>
              <a:spcBef>
                <a:spcPct val="50000"/>
              </a:spcBef>
              <a:defRPr/>
            </a:pPr>
            <a:endParaRPr lang="en-US" sz="1275" kern="0">
              <a:solidFill>
                <a:srgbClr val="0D274D"/>
              </a:solidFill>
              <a:latin typeface="CiscoSansTT ExtraLight"/>
              <a:cs typeface="+mn-cs"/>
            </a:endParaRPr>
          </a:p>
        </p:txBody>
      </p:sp>
      <p:sp>
        <p:nvSpPr>
          <p:cNvPr id="83" name="TextBox 82">
            <a:extLst>
              <a:ext uri="{FF2B5EF4-FFF2-40B4-BE49-F238E27FC236}">
                <a16:creationId xmlns:a16="http://schemas.microsoft.com/office/drawing/2014/main" id="{1373104C-8160-D847-959E-FD9A93327E9E}"/>
              </a:ext>
            </a:extLst>
          </p:cNvPr>
          <p:cNvSpPr txBox="1"/>
          <p:nvPr/>
        </p:nvSpPr>
        <p:spPr>
          <a:xfrm>
            <a:off x="206702" y="1680861"/>
            <a:ext cx="1040034" cy="415498"/>
          </a:xfrm>
          <a:prstGeom prst="rect">
            <a:avLst/>
          </a:prstGeom>
          <a:noFill/>
        </p:spPr>
        <p:txBody>
          <a:bodyPr wrap="square" rtlCol="0">
            <a:spAutoFit/>
          </a:bodyPr>
          <a:lstStyle/>
          <a:p>
            <a:pPr algn="ctr" defTabSz="685732" fontAlgn="auto">
              <a:spcBef>
                <a:spcPts val="0"/>
              </a:spcBef>
              <a:spcAft>
                <a:spcPts val="0"/>
              </a:spcAft>
              <a:defRPr/>
            </a:pPr>
            <a:r>
              <a:rPr lang="en-US" sz="1050" kern="0">
                <a:solidFill>
                  <a:prstClr val="white"/>
                </a:solidFill>
                <a:latin typeface="CiscoSansTT ExtraLight"/>
                <a:cs typeface="+mn-cs"/>
              </a:rPr>
              <a:t>Networking Basics</a:t>
            </a:r>
          </a:p>
        </p:txBody>
      </p:sp>
      <p:sp>
        <p:nvSpPr>
          <p:cNvPr id="72" name="Rounded Rectangle 33">
            <a:extLst>
              <a:ext uri="{FF2B5EF4-FFF2-40B4-BE49-F238E27FC236}">
                <a16:creationId xmlns:a16="http://schemas.microsoft.com/office/drawing/2014/main" id="{367395A4-681E-C537-1319-FAEA87E1DBB5}"/>
              </a:ext>
            </a:extLst>
          </p:cNvPr>
          <p:cNvSpPr/>
          <p:nvPr/>
        </p:nvSpPr>
        <p:spPr>
          <a:xfrm rot="16200000">
            <a:off x="1756917" y="1340093"/>
            <a:ext cx="476569" cy="1078491"/>
          </a:xfrm>
          <a:prstGeom prst="roundRect">
            <a:avLst>
              <a:gd name="adj" fmla="val 50000"/>
            </a:avLst>
          </a:prstGeom>
          <a:solidFill>
            <a:srgbClr val="0070C0"/>
          </a:solidFill>
          <a:ln w="25400" cap="flat" cmpd="sng" algn="ctr">
            <a:noFill/>
            <a:prstDash val="solid"/>
          </a:ln>
          <a:effectLst/>
        </p:spPr>
        <p:txBody>
          <a:bodyPr vert="vert" lIns="51442" tIns="25721" rIns="51442" bIns="25721" rtlCol="0" anchor="ctr"/>
          <a:lstStyle/>
          <a:p>
            <a:pPr algn="ctr" defTabSz="342866" eaLnBrk="0" hangingPunct="0">
              <a:lnSpc>
                <a:spcPct val="85000"/>
              </a:lnSpc>
              <a:spcBef>
                <a:spcPct val="50000"/>
              </a:spcBef>
              <a:defRPr/>
            </a:pPr>
            <a:endParaRPr lang="en-US" sz="1275" kern="0">
              <a:solidFill>
                <a:srgbClr val="0D274D"/>
              </a:solidFill>
              <a:latin typeface="CiscoSansTT ExtraLight"/>
              <a:cs typeface="+mn-cs"/>
            </a:endParaRPr>
          </a:p>
        </p:txBody>
      </p:sp>
      <p:sp>
        <p:nvSpPr>
          <p:cNvPr id="74" name="TextBox 73">
            <a:extLst>
              <a:ext uri="{FF2B5EF4-FFF2-40B4-BE49-F238E27FC236}">
                <a16:creationId xmlns:a16="http://schemas.microsoft.com/office/drawing/2014/main" id="{693D1D03-7F47-F36E-D2CD-766EAD949F6B}"/>
              </a:ext>
            </a:extLst>
          </p:cNvPr>
          <p:cNvSpPr txBox="1"/>
          <p:nvPr/>
        </p:nvSpPr>
        <p:spPr>
          <a:xfrm>
            <a:off x="1477913" y="1652007"/>
            <a:ext cx="1040035" cy="473206"/>
          </a:xfrm>
          <a:prstGeom prst="rect">
            <a:avLst/>
          </a:prstGeom>
          <a:noFill/>
        </p:spPr>
        <p:txBody>
          <a:bodyPr wrap="square" rtlCol="0">
            <a:spAutoFit/>
          </a:bodyPr>
          <a:lstStyle/>
          <a:p>
            <a:pPr algn="ctr" defTabSz="685732" fontAlgn="auto">
              <a:spcBef>
                <a:spcPts val="0"/>
              </a:spcBef>
              <a:spcAft>
                <a:spcPts val="0"/>
              </a:spcAft>
              <a:defRPr/>
            </a:pPr>
            <a:r>
              <a:rPr lang="en-US" sz="825" kern="0">
                <a:solidFill>
                  <a:prstClr val="white"/>
                </a:solidFill>
                <a:latin typeface="CiscoSansTT ExtraLight"/>
                <a:cs typeface="+mn-cs"/>
              </a:rPr>
              <a:t>Networking Devices and Initial Configuration  </a:t>
            </a:r>
          </a:p>
        </p:txBody>
      </p:sp>
      <p:cxnSp>
        <p:nvCxnSpPr>
          <p:cNvPr id="40" name="Straight Arrow Connector 39">
            <a:extLst>
              <a:ext uri="{FF2B5EF4-FFF2-40B4-BE49-F238E27FC236}">
                <a16:creationId xmlns:a16="http://schemas.microsoft.com/office/drawing/2014/main" id="{3C0C8909-A1DA-7FDF-DBC1-9BFAA17160C3}"/>
              </a:ext>
            </a:extLst>
          </p:cNvPr>
          <p:cNvCxnSpPr>
            <a:cxnSpLocks/>
            <a:stCxn id="82" idx="2"/>
            <a:endCxn id="72" idx="0"/>
          </p:cNvCxnSpPr>
          <p:nvPr/>
        </p:nvCxnSpPr>
        <p:spPr>
          <a:xfrm>
            <a:off x="1257716" y="1879338"/>
            <a:ext cx="198240" cy="0"/>
          </a:xfrm>
          <a:prstGeom prst="straightConnector1">
            <a:avLst/>
          </a:prstGeom>
          <a:ln>
            <a:solidFill>
              <a:schemeClr val="accent2">
                <a:lumMod val="20000"/>
                <a:lumOff val="8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with medium confidence">
            <a:extLst>
              <a:ext uri="{FF2B5EF4-FFF2-40B4-BE49-F238E27FC236}">
                <a16:creationId xmlns:a16="http://schemas.microsoft.com/office/drawing/2014/main" id="{38861C7C-DBB8-034D-21C1-4755CEE1BC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5216" y="276224"/>
            <a:ext cx="1757906" cy="426585"/>
          </a:xfrm>
          <a:prstGeom prst="rect">
            <a:avLst/>
          </a:prstGeom>
        </p:spPr>
      </p:pic>
      <p:sp>
        <p:nvSpPr>
          <p:cNvPr id="9" name="Down Arrow 8">
            <a:extLst>
              <a:ext uri="{FF2B5EF4-FFF2-40B4-BE49-F238E27FC236}">
                <a16:creationId xmlns:a16="http://schemas.microsoft.com/office/drawing/2014/main" id="{D8CE5A09-4291-CAF3-6BF5-C5F3D67DB23C}"/>
              </a:ext>
            </a:extLst>
          </p:cNvPr>
          <p:cNvSpPr/>
          <p:nvPr/>
        </p:nvSpPr>
        <p:spPr>
          <a:xfrm rot="16200000">
            <a:off x="7614290" y="2555464"/>
            <a:ext cx="194729" cy="200471"/>
          </a:xfrm>
          <a:prstGeom prst="downArrow">
            <a:avLst/>
          </a:prstGeom>
          <a:solidFill>
            <a:srgbClr val="6E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defRPr/>
            </a:pPr>
            <a:endParaRPr lang="en-US" sz="1350">
              <a:solidFill>
                <a:prstClr val="white"/>
              </a:solidFill>
              <a:latin typeface="Calibri" panose="020F0502020204030204"/>
            </a:endParaRPr>
          </a:p>
        </p:txBody>
      </p:sp>
      <p:pic>
        <p:nvPicPr>
          <p:cNvPr id="15" name="Picture 14">
            <a:extLst>
              <a:ext uri="{FF2B5EF4-FFF2-40B4-BE49-F238E27FC236}">
                <a16:creationId xmlns:a16="http://schemas.microsoft.com/office/drawing/2014/main" id="{DC884D1C-48AF-4494-ADB7-23779ABC5D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7295" y="2279811"/>
            <a:ext cx="751778" cy="751778"/>
          </a:xfrm>
          <a:prstGeom prst="flowChartConnector">
            <a:avLst/>
          </a:prstGeom>
        </p:spPr>
      </p:pic>
      <p:sp>
        <p:nvSpPr>
          <p:cNvPr id="20" name="Rounded Rectangle 33">
            <a:extLst>
              <a:ext uri="{FF2B5EF4-FFF2-40B4-BE49-F238E27FC236}">
                <a16:creationId xmlns:a16="http://schemas.microsoft.com/office/drawing/2014/main" id="{3A899E77-3E11-3004-7C61-FDEE7B309834}"/>
              </a:ext>
            </a:extLst>
          </p:cNvPr>
          <p:cNvSpPr/>
          <p:nvPr/>
        </p:nvSpPr>
        <p:spPr>
          <a:xfrm rot="16200000">
            <a:off x="1138690" y="1571390"/>
            <a:ext cx="461075" cy="2297445"/>
          </a:xfrm>
          <a:prstGeom prst="roundRect">
            <a:avLst>
              <a:gd name="adj" fmla="val 50000"/>
            </a:avLst>
          </a:prstGeom>
          <a:solidFill>
            <a:srgbClr val="0070C0"/>
          </a:solidFill>
          <a:ln w="25400" cap="flat" cmpd="sng" algn="ctr">
            <a:noFill/>
            <a:prstDash val="solid"/>
          </a:ln>
          <a:effectLst/>
        </p:spPr>
        <p:txBody>
          <a:bodyPr vert="vert" lIns="51442" tIns="25721" rIns="51442" bIns="25721" rtlCol="0" anchor="ctr"/>
          <a:lstStyle/>
          <a:p>
            <a:pPr algn="ctr" defTabSz="342866" eaLnBrk="0" hangingPunct="0">
              <a:lnSpc>
                <a:spcPct val="85000"/>
              </a:lnSpc>
              <a:spcBef>
                <a:spcPct val="50000"/>
              </a:spcBef>
              <a:defRPr/>
            </a:pPr>
            <a:endParaRPr lang="en-US" sz="1275" kern="0">
              <a:solidFill>
                <a:srgbClr val="0D274D"/>
              </a:solidFill>
              <a:latin typeface="CiscoSansTT ExtraLight"/>
              <a:cs typeface="+mn-cs"/>
            </a:endParaRPr>
          </a:p>
        </p:txBody>
      </p:sp>
      <p:sp>
        <p:nvSpPr>
          <p:cNvPr id="21" name="TextBox 20">
            <a:extLst>
              <a:ext uri="{FF2B5EF4-FFF2-40B4-BE49-F238E27FC236}">
                <a16:creationId xmlns:a16="http://schemas.microsoft.com/office/drawing/2014/main" id="{3D39D009-1386-519A-1C6C-0E61131D239D}"/>
              </a:ext>
            </a:extLst>
          </p:cNvPr>
          <p:cNvSpPr txBox="1"/>
          <p:nvPr/>
        </p:nvSpPr>
        <p:spPr>
          <a:xfrm>
            <a:off x="150909" y="2585594"/>
            <a:ext cx="2117035" cy="253916"/>
          </a:xfrm>
          <a:prstGeom prst="rect">
            <a:avLst/>
          </a:prstGeom>
          <a:noFill/>
        </p:spPr>
        <p:txBody>
          <a:bodyPr wrap="square" rtlCol="0">
            <a:spAutoFit/>
          </a:bodyPr>
          <a:lstStyle/>
          <a:p>
            <a:pPr algn="ctr" defTabSz="685732" fontAlgn="auto">
              <a:spcBef>
                <a:spcPts val="0"/>
              </a:spcBef>
              <a:spcAft>
                <a:spcPts val="0"/>
              </a:spcAft>
              <a:defRPr/>
            </a:pPr>
            <a:r>
              <a:rPr lang="en-US" sz="1050" kern="0">
                <a:solidFill>
                  <a:prstClr val="white"/>
                </a:solidFill>
                <a:latin typeface="CiscoSansTT ExtraLight"/>
                <a:cs typeface="+mn-cs"/>
              </a:rPr>
              <a:t>Networking Essentials</a:t>
            </a:r>
          </a:p>
        </p:txBody>
      </p:sp>
      <p:sp>
        <p:nvSpPr>
          <p:cNvPr id="35" name="Rounded Rectangle 33">
            <a:extLst>
              <a:ext uri="{FF2B5EF4-FFF2-40B4-BE49-F238E27FC236}">
                <a16:creationId xmlns:a16="http://schemas.microsoft.com/office/drawing/2014/main" id="{511E3850-6FDF-3F67-B747-41F6995A0C05}"/>
              </a:ext>
            </a:extLst>
          </p:cNvPr>
          <p:cNvSpPr/>
          <p:nvPr/>
        </p:nvSpPr>
        <p:spPr>
          <a:xfrm rot="16200000">
            <a:off x="1138687" y="2405034"/>
            <a:ext cx="461075" cy="2297446"/>
          </a:xfrm>
          <a:prstGeom prst="roundRect">
            <a:avLst>
              <a:gd name="adj" fmla="val 50000"/>
            </a:avLst>
          </a:prstGeom>
          <a:solidFill>
            <a:srgbClr val="0070C0"/>
          </a:solidFill>
          <a:ln w="25400" cap="flat" cmpd="sng" algn="ctr">
            <a:noFill/>
            <a:prstDash val="solid"/>
          </a:ln>
          <a:effectLst/>
        </p:spPr>
        <p:txBody>
          <a:bodyPr vert="vert" lIns="51442" tIns="25721" rIns="51442" bIns="25721" rtlCol="0" anchor="ctr"/>
          <a:lstStyle/>
          <a:p>
            <a:pPr algn="ctr" defTabSz="342866" eaLnBrk="0" hangingPunct="0">
              <a:lnSpc>
                <a:spcPct val="85000"/>
              </a:lnSpc>
              <a:spcBef>
                <a:spcPct val="50000"/>
              </a:spcBef>
              <a:defRPr/>
            </a:pPr>
            <a:endParaRPr lang="en-US" sz="1275" kern="0">
              <a:solidFill>
                <a:srgbClr val="0D274D"/>
              </a:solidFill>
              <a:latin typeface="CiscoSansTT ExtraLight"/>
              <a:cs typeface="+mn-cs"/>
            </a:endParaRPr>
          </a:p>
        </p:txBody>
      </p:sp>
      <p:sp>
        <p:nvSpPr>
          <p:cNvPr id="36" name="TextBox 35">
            <a:extLst>
              <a:ext uri="{FF2B5EF4-FFF2-40B4-BE49-F238E27FC236}">
                <a16:creationId xmlns:a16="http://schemas.microsoft.com/office/drawing/2014/main" id="{CFABC947-F114-405C-032A-930D68DEE729}"/>
              </a:ext>
            </a:extLst>
          </p:cNvPr>
          <p:cNvSpPr txBox="1"/>
          <p:nvPr/>
        </p:nvSpPr>
        <p:spPr>
          <a:xfrm>
            <a:off x="787411" y="3449628"/>
            <a:ext cx="1040034" cy="253916"/>
          </a:xfrm>
          <a:prstGeom prst="rect">
            <a:avLst/>
          </a:prstGeom>
          <a:noFill/>
        </p:spPr>
        <p:txBody>
          <a:bodyPr wrap="square" rtlCol="0">
            <a:spAutoFit/>
          </a:bodyPr>
          <a:lstStyle/>
          <a:p>
            <a:pPr algn="ctr" defTabSz="685732" fontAlgn="auto">
              <a:spcBef>
                <a:spcPts val="0"/>
              </a:spcBef>
              <a:spcAft>
                <a:spcPts val="0"/>
              </a:spcAft>
              <a:defRPr/>
            </a:pPr>
            <a:r>
              <a:rPr lang="en-US" sz="1050" kern="0">
                <a:solidFill>
                  <a:prstClr val="white"/>
                </a:solidFill>
                <a:latin typeface="CiscoSansTT ExtraLight"/>
                <a:cs typeface="+mn-cs"/>
              </a:rPr>
              <a:t>CCNA 1: ITN</a:t>
            </a:r>
          </a:p>
        </p:txBody>
      </p:sp>
      <p:sp>
        <p:nvSpPr>
          <p:cNvPr id="85" name="TextBox 84">
            <a:extLst>
              <a:ext uri="{FF2B5EF4-FFF2-40B4-BE49-F238E27FC236}">
                <a16:creationId xmlns:a16="http://schemas.microsoft.com/office/drawing/2014/main" id="{9B394DD9-135C-9581-20EA-FCD7A71787FB}"/>
              </a:ext>
            </a:extLst>
          </p:cNvPr>
          <p:cNvSpPr txBox="1"/>
          <p:nvPr/>
        </p:nvSpPr>
        <p:spPr>
          <a:xfrm>
            <a:off x="141024" y="4255827"/>
            <a:ext cx="2431625" cy="507831"/>
          </a:xfrm>
          <a:prstGeom prst="rect">
            <a:avLst/>
          </a:prstGeom>
          <a:noFill/>
        </p:spPr>
        <p:txBody>
          <a:bodyPr wrap="square" rtlCol="0">
            <a:spAutoFit/>
          </a:bodyPr>
          <a:lstStyle/>
          <a:p>
            <a:pPr algn="ctr" defTabSz="685800" fontAlgn="auto">
              <a:spcBef>
                <a:spcPts val="0"/>
              </a:spcBef>
              <a:spcAft>
                <a:spcPts val="0"/>
              </a:spcAft>
              <a:defRPr/>
            </a:pPr>
            <a:r>
              <a:rPr lang="en-US" sz="900" b="1" i="1" dirty="0">
                <a:solidFill>
                  <a:prstClr val="white"/>
                </a:solidFill>
                <a:latin typeface="Calibri" panose="020F0502020204030204"/>
                <a:cs typeface="+mn-cs"/>
              </a:rPr>
              <a:t>Conditions </a:t>
            </a:r>
            <a:r>
              <a:rPr lang="en-US" sz="900" b="1" i="1" dirty="0" err="1">
                <a:solidFill>
                  <a:prstClr val="white"/>
                </a:solidFill>
                <a:latin typeface="Calibri" panose="020F0502020204030204"/>
                <a:cs typeface="+mn-cs"/>
              </a:rPr>
              <a:t>préalables</a:t>
            </a:r>
            <a:r>
              <a:rPr lang="en-US" sz="900" b="1" i="1" dirty="0">
                <a:solidFill>
                  <a:prstClr val="white"/>
                </a:solidFill>
                <a:latin typeface="Calibri" panose="020F0502020204030204"/>
                <a:cs typeface="+mn-cs"/>
              </a:rPr>
              <a:t>:</a:t>
            </a:r>
          </a:p>
          <a:p>
            <a:pPr algn="ctr" defTabSz="685800" fontAlgn="auto">
              <a:spcBef>
                <a:spcPts val="0"/>
              </a:spcBef>
              <a:spcAft>
                <a:spcPts val="0"/>
              </a:spcAft>
              <a:defRPr/>
            </a:pPr>
            <a:r>
              <a:rPr lang="en-US" sz="900" b="1" i="1" dirty="0" err="1">
                <a:solidFill>
                  <a:prstClr val="white"/>
                </a:solidFill>
                <a:latin typeface="Calibri" panose="020F0502020204030204"/>
                <a:cs typeface="+mn-cs"/>
              </a:rPr>
              <a:t>Compréhension</a:t>
            </a:r>
            <a:r>
              <a:rPr lang="en-US" sz="900" b="1" i="1" dirty="0">
                <a:solidFill>
                  <a:prstClr val="white"/>
                </a:solidFill>
                <a:latin typeface="Calibri" panose="020F0502020204030204"/>
                <a:cs typeface="+mn-cs"/>
              </a:rPr>
              <a:t> </a:t>
            </a:r>
            <a:r>
              <a:rPr lang="en-US" sz="900" b="1" i="1" dirty="0" err="1">
                <a:solidFill>
                  <a:prstClr val="white"/>
                </a:solidFill>
                <a:latin typeface="Calibri" panose="020F0502020204030204"/>
                <a:cs typeface="+mn-cs"/>
              </a:rPr>
              <a:t>fondamentale</a:t>
            </a:r>
            <a:r>
              <a:rPr lang="en-US" sz="900" b="1" i="1" dirty="0">
                <a:solidFill>
                  <a:prstClr val="white"/>
                </a:solidFill>
                <a:latin typeface="Calibri" panose="020F0502020204030204"/>
                <a:cs typeface="+mn-cs"/>
              </a:rPr>
              <a:t> des concepts des </a:t>
            </a:r>
            <a:r>
              <a:rPr lang="en-US" sz="900" b="1" i="1" dirty="0" err="1">
                <a:solidFill>
                  <a:prstClr val="white"/>
                </a:solidFill>
                <a:latin typeface="Calibri" panose="020F0502020204030204"/>
                <a:cs typeface="+mn-cs"/>
              </a:rPr>
              <a:t>réseaux</a:t>
            </a:r>
            <a:endParaRPr lang="en-US" sz="900" i="1" dirty="0">
              <a:solidFill>
                <a:prstClr val="white"/>
              </a:solidFill>
              <a:latin typeface="Calibri" panose="020F0502020204030204"/>
              <a:cs typeface="+mn-cs"/>
            </a:endParaRPr>
          </a:p>
        </p:txBody>
      </p:sp>
      <p:sp>
        <p:nvSpPr>
          <p:cNvPr id="2" name="Rounded Rectangle 33">
            <a:extLst>
              <a:ext uri="{FF2B5EF4-FFF2-40B4-BE49-F238E27FC236}">
                <a16:creationId xmlns:a16="http://schemas.microsoft.com/office/drawing/2014/main" id="{D9584D88-F7EB-6A06-1AC0-C326F3402B9A}"/>
              </a:ext>
            </a:extLst>
          </p:cNvPr>
          <p:cNvSpPr/>
          <p:nvPr/>
        </p:nvSpPr>
        <p:spPr>
          <a:xfrm rot="16200000">
            <a:off x="4987060" y="1435515"/>
            <a:ext cx="816251" cy="3597492"/>
          </a:xfrm>
          <a:prstGeom prst="roundRect">
            <a:avLst>
              <a:gd name="adj" fmla="val 50000"/>
            </a:avLst>
          </a:prstGeom>
          <a:solidFill>
            <a:srgbClr val="6EBE4A"/>
          </a:solidFill>
          <a:ln w="25400" cap="flat" cmpd="sng" algn="ctr">
            <a:noFill/>
            <a:prstDash val="solid"/>
          </a:ln>
          <a:effectLst/>
        </p:spPr>
        <p:txBody>
          <a:bodyPr vert="vert" lIns="51442" tIns="25721" rIns="51442" bIns="25721" rtlCol="0" anchor="ctr"/>
          <a:lstStyle/>
          <a:p>
            <a:pPr algn="ctr" defTabSz="342866" eaLnBrk="0" hangingPunct="0">
              <a:lnSpc>
                <a:spcPct val="85000"/>
              </a:lnSpc>
              <a:spcBef>
                <a:spcPct val="50000"/>
              </a:spcBef>
              <a:defRPr/>
            </a:pPr>
            <a:endParaRPr lang="en-US" sz="1275" kern="0">
              <a:solidFill>
                <a:srgbClr val="0D274D"/>
              </a:solidFill>
              <a:latin typeface="CiscoSansTT ExtraLight"/>
              <a:cs typeface="+mn-cs"/>
            </a:endParaRPr>
          </a:p>
        </p:txBody>
      </p:sp>
      <p:sp>
        <p:nvSpPr>
          <p:cNvPr id="3" name="TextBox 2">
            <a:extLst>
              <a:ext uri="{FF2B5EF4-FFF2-40B4-BE49-F238E27FC236}">
                <a16:creationId xmlns:a16="http://schemas.microsoft.com/office/drawing/2014/main" id="{01807EA7-1D5E-06BA-813C-4C48B2288022}"/>
              </a:ext>
            </a:extLst>
          </p:cNvPr>
          <p:cNvSpPr txBox="1"/>
          <p:nvPr/>
        </p:nvSpPr>
        <p:spPr>
          <a:xfrm>
            <a:off x="3688950" y="3052170"/>
            <a:ext cx="3393925" cy="375167"/>
          </a:xfrm>
          <a:prstGeom prst="rect">
            <a:avLst/>
          </a:prstGeom>
          <a:noFill/>
        </p:spPr>
        <p:txBody>
          <a:bodyPr wrap="square" rtlCol="0">
            <a:spAutoFit/>
          </a:bodyPr>
          <a:lstStyle/>
          <a:p>
            <a:pPr algn="ctr" defTabSz="685732" fontAlgn="auto">
              <a:spcBef>
                <a:spcPts val="0"/>
              </a:spcBef>
              <a:spcAft>
                <a:spcPts val="0"/>
              </a:spcAft>
              <a:defRPr/>
            </a:pPr>
            <a:r>
              <a:rPr lang="en-US" sz="1050" kern="0">
                <a:solidFill>
                  <a:prstClr val="white"/>
                </a:solidFill>
                <a:latin typeface="CiscoSansTT ExtraLight"/>
                <a:cs typeface="+mn-cs"/>
              </a:rPr>
              <a:t>Cybersecurity Essentials </a:t>
            </a:r>
          </a:p>
          <a:p>
            <a:pPr algn="ctr" defTabSz="685732" fontAlgn="auto">
              <a:spcBef>
                <a:spcPts val="0"/>
              </a:spcBef>
              <a:spcAft>
                <a:spcPts val="0"/>
              </a:spcAft>
              <a:defRPr/>
            </a:pPr>
            <a:r>
              <a:rPr lang="en-US" sz="788" kern="0">
                <a:solidFill>
                  <a:prstClr val="white"/>
                </a:solidFill>
                <a:latin typeface="CiscoSansTT ExtraLight"/>
                <a:cs typeface="+mn-cs"/>
              </a:rPr>
              <a:t>Version 3.0 (Instructor-Led)</a:t>
            </a:r>
          </a:p>
        </p:txBody>
      </p:sp>
      <p:sp>
        <p:nvSpPr>
          <p:cNvPr id="10" name="Rounded Rectangle 33">
            <a:extLst>
              <a:ext uri="{FF2B5EF4-FFF2-40B4-BE49-F238E27FC236}">
                <a16:creationId xmlns:a16="http://schemas.microsoft.com/office/drawing/2014/main" id="{08BC4C9C-C5D5-8A80-387B-EE7A6088F52C}"/>
              </a:ext>
            </a:extLst>
          </p:cNvPr>
          <p:cNvSpPr/>
          <p:nvPr/>
        </p:nvSpPr>
        <p:spPr>
          <a:xfrm rot="16200000">
            <a:off x="3719310" y="1592680"/>
            <a:ext cx="816251" cy="1061991"/>
          </a:xfrm>
          <a:prstGeom prst="roundRect">
            <a:avLst>
              <a:gd name="adj" fmla="val 50000"/>
            </a:avLst>
          </a:prstGeom>
          <a:solidFill>
            <a:srgbClr val="6EBE4A"/>
          </a:solidFill>
          <a:ln w="25400" cap="flat" cmpd="sng" algn="ctr">
            <a:noFill/>
            <a:prstDash val="solid"/>
          </a:ln>
          <a:effectLst/>
        </p:spPr>
        <p:txBody>
          <a:bodyPr vert="vert" lIns="51442" tIns="25721" rIns="51442" bIns="25721" rtlCol="0" anchor="ctr"/>
          <a:lstStyle/>
          <a:p>
            <a:pPr algn="ctr" defTabSz="342866" eaLnBrk="0" hangingPunct="0">
              <a:lnSpc>
                <a:spcPct val="85000"/>
              </a:lnSpc>
              <a:spcBef>
                <a:spcPct val="50000"/>
              </a:spcBef>
              <a:defRPr/>
            </a:pPr>
            <a:endParaRPr lang="en-US" sz="1275" kern="0">
              <a:solidFill>
                <a:srgbClr val="0D274D"/>
              </a:solidFill>
              <a:latin typeface="CiscoSansTT ExtraLight"/>
              <a:cs typeface="+mn-cs"/>
            </a:endParaRPr>
          </a:p>
        </p:txBody>
      </p:sp>
      <p:sp>
        <p:nvSpPr>
          <p:cNvPr id="11" name="TextBox 10">
            <a:extLst>
              <a:ext uri="{FF2B5EF4-FFF2-40B4-BE49-F238E27FC236}">
                <a16:creationId xmlns:a16="http://schemas.microsoft.com/office/drawing/2014/main" id="{296E3DDB-7C6A-61E5-7FA9-6C5967F5A838}"/>
              </a:ext>
            </a:extLst>
          </p:cNvPr>
          <p:cNvSpPr txBox="1"/>
          <p:nvPr/>
        </p:nvSpPr>
        <p:spPr>
          <a:xfrm>
            <a:off x="3688950" y="1927559"/>
            <a:ext cx="878493" cy="415498"/>
          </a:xfrm>
          <a:prstGeom prst="rect">
            <a:avLst/>
          </a:prstGeom>
          <a:noFill/>
        </p:spPr>
        <p:txBody>
          <a:bodyPr wrap="square" rtlCol="0">
            <a:spAutoFit/>
          </a:bodyPr>
          <a:lstStyle/>
          <a:p>
            <a:pPr algn="ctr" defTabSz="685732" fontAlgn="auto">
              <a:spcBef>
                <a:spcPts val="0"/>
              </a:spcBef>
              <a:spcAft>
                <a:spcPts val="0"/>
              </a:spcAft>
              <a:defRPr/>
            </a:pPr>
            <a:r>
              <a:rPr lang="en-US" sz="1050" kern="0">
                <a:solidFill>
                  <a:prstClr val="white"/>
                </a:solidFill>
                <a:latin typeface="CiscoSansTT ExtraLight"/>
                <a:cs typeface="+mn-cs"/>
              </a:rPr>
              <a:t>Endpoint Security</a:t>
            </a:r>
          </a:p>
        </p:txBody>
      </p:sp>
      <p:sp>
        <p:nvSpPr>
          <p:cNvPr id="12" name="Rounded Rectangle 33">
            <a:extLst>
              <a:ext uri="{FF2B5EF4-FFF2-40B4-BE49-F238E27FC236}">
                <a16:creationId xmlns:a16="http://schemas.microsoft.com/office/drawing/2014/main" id="{6600C998-03DE-CAB9-675B-3D2ED04DBB21}"/>
              </a:ext>
            </a:extLst>
          </p:cNvPr>
          <p:cNvSpPr/>
          <p:nvPr/>
        </p:nvSpPr>
        <p:spPr>
          <a:xfrm rot="16200000">
            <a:off x="4962205" y="1610017"/>
            <a:ext cx="816251" cy="1027315"/>
          </a:xfrm>
          <a:prstGeom prst="roundRect">
            <a:avLst>
              <a:gd name="adj" fmla="val 50000"/>
            </a:avLst>
          </a:prstGeom>
          <a:solidFill>
            <a:srgbClr val="6EBE4A"/>
          </a:solidFill>
          <a:ln w="25400" cap="flat" cmpd="sng" algn="ctr">
            <a:noFill/>
            <a:prstDash val="solid"/>
          </a:ln>
          <a:effectLst/>
        </p:spPr>
        <p:txBody>
          <a:bodyPr vert="vert" lIns="51442" tIns="25721" rIns="51442" bIns="25721" rtlCol="0" anchor="ctr"/>
          <a:lstStyle/>
          <a:p>
            <a:pPr algn="ctr" defTabSz="342866" eaLnBrk="0" hangingPunct="0">
              <a:lnSpc>
                <a:spcPct val="85000"/>
              </a:lnSpc>
              <a:spcBef>
                <a:spcPct val="50000"/>
              </a:spcBef>
              <a:defRPr/>
            </a:pPr>
            <a:endParaRPr lang="en-US" sz="1275" kern="0">
              <a:solidFill>
                <a:srgbClr val="0D274D"/>
              </a:solidFill>
              <a:latin typeface="CiscoSansTT ExtraLight"/>
              <a:cs typeface="+mn-cs"/>
            </a:endParaRPr>
          </a:p>
        </p:txBody>
      </p:sp>
      <p:sp>
        <p:nvSpPr>
          <p:cNvPr id="13" name="TextBox 12">
            <a:extLst>
              <a:ext uri="{FF2B5EF4-FFF2-40B4-BE49-F238E27FC236}">
                <a16:creationId xmlns:a16="http://schemas.microsoft.com/office/drawing/2014/main" id="{5B8010AD-2E43-4A55-7F94-2719B9EE47A3}"/>
              </a:ext>
            </a:extLst>
          </p:cNvPr>
          <p:cNvSpPr txBox="1"/>
          <p:nvPr/>
        </p:nvSpPr>
        <p:spPr>
          <a:xfrm>
            <a:off x="4908453" y="1927560"/>
            <a:ext cx="926078" cy="415498"/>
          </a:xfrm>
          <a:prstGeom prst="rect">
            <a:avLst/>
          </a:prstGeom>
          <a:noFill/>
        </p:spPr>
        <p:txBody>
          <a:bodyPr wrap="square" rtlCol="0">
            <a:spAutoFit/>
          </a:bodyPr>
          <a:lstStyle>
            <a:defPPr>
              <a:defRPr lang="en-US"/>
            </a:defPPr>
            <a:lvl1pPr marL="0" marR="0" lvl="0" indent="0" algn="ctr" defTabSz="685800" eaLnBrk="1" fontAlgn="auto" latinLnBrk="0" hangingPunct="1">
              <a:lnSpc>
                <a:spcPct val="100000"/>
              </a:lnSpc>
              <a:spcBef>
                <a:spcPts val="0"/>
              </a:spcBef>
              <a:spcAft>
                <a:spcPts val="0"/>
              </a:spcAft>
              <a:buClrTx/>
              <a:buSzTx/>
              <a:buFontTx/>
              <a:buNone/>
              <a:tabLst/>
              <a:defRPr kumimoji="0" sz="1100" b="0" i="0" u="none" strike="noStrike" kern="0" cap="none" spc="0" normalizeH="0" baseline="0">
                <a:ln>
                  <a:noFill/>
                </a:ln>
                <a:solidFill>
                  <a:prstClr val="white"/>
                </a:solidFill>
                <a:effectLst/>
                <a:uLnTx/>
                <a:uFillTx/>
                <a:latin typeface="CiscoSansTT ExtraLight"/>
                <a:ea typeface="ＭＳ Ｐゴシック" charset="0"/>
              </a:defRPr>
            </a:lvl1pPr>
          </a:lstStyle>
          <a:p>
            <a:pPr defTabSz="685732">
              <a:defRPr/>
            </a:pPr>
            <a:r>
              <a:rPr lang="en-US" sz="1050">
                <a:cs typeface="+mn-cs"/>
              </a:rPr>
              <a:t>Network Defense</a:t>
            </a:r>
          </a:p>
        </p:txBody>
      </p:sp>
      <p:sp>
        <p:nvSpPr>
          <p:cNvPr id="16" name="Rounded Rectangle 33">
            <a:extLst>
              <a:ext uri="{FF2B5EF4-FFF2-40B4-BE49-F238E27FC236}">
                <a16:creationId xmlns:a16="http://schemas.microsoft.com/office/drawing/2014/main" id="{803489C5-1EDD-602E-6151-A6365FBB9C68}"/>
              </a:ext>
            </a:extLst>
          </p:cNvPr>
          <p:cNvSpPr/>
          <p:nvPr/>
        </p:nvSpPr>
        <p:spPr>
          <a:xfrm rot="16200000">
            <a:off x="6229953" y="1567821"/>
            <a:ext cx="816251" cy="1111706"/>
          </a:xfrm>
          <a:prstGeom prst="roundRect">
            <a:avLst>
              <a:gd name="adj" fmla="val 50000"/>
            </a:avLst>
          </a:prstGeom>
          <a:solidFill>
            <a:srgbClr val="6EBE4A"/>
          </a:solidFill>
          <a:ln w="25400" cap="flat" cmpd="sng" algn="ctr">
            <a:noFill/>
            <a:prstDash val="solid"/>
          </a:ln>
          <a:effectLst/>
        </p:spPr>
        <p:txBody>
          <a:bodyPr vert="vert" lIns="51442" tIns="25721" rIns="51442" bIns="25721" rtlCol="0" anchor="ctr"/>
          <a:lstStyle/>
          <a:p>
            <a:pPr algn="ctr" defTabSz="342866" eaLnBrk="0" hangingPunct="0">
              <a:lnSpc>
                <a:spcPct val="85000"/>
              </a:lnSpc>
              <a:spcBef>
                <a:spcPct val="50000"/>
              </a:spcBef>
              <a:defRPr/>
            </a:pPr>
            <a:endParaRPr lang="en-US" sz="1275" kern="0">
              <a:solidFill>
                <a:srgbClr val="0D274D"/>
              </a:solidFill>
              <a:latin typeface="CiscoSansTT ExtraLight"/>
              <a:cs typeface="+mn-cs"/>
            </a:endParaRPr>
          </a:p>
        </p:txBody>
      </p:sp>
      <p:sp>
        <p:nvSpPr>
          <p:cNvPr id="18" name="TextBox 17">
            <a:extLst>
              <a:ext uri="{FF2B5EF4-FFF2-40B4-BE49-F238E27FC236}">
                <a16:creationId xmlns:a16="http://schemas.microsoft.com/office/drawing/2014/main" id="{E4A2AA8E-5F5C-244E-4CB8-B0267AA07982}"/>
              </a:ext>
            </a:extLst>
          </p:cNvPr>
          <p:cNvSpPr txBox="1"/>
          <p:nvPr/>
        </p:nvSpPr>
        <p:spPr>
          <a:xfrm>
            <a:off x="6151820" y="1927560"/>
            <a:ext cx="977924" cy="415498"/>
          </a:xfrm>
          <a:prstGeom prst="rect">
            <a:avLst/>
          </a:prstGeom>
          <a:noFill/>
        </p:spPr>
        <p:txBody>
          <a:bodyPr wrap="square" rtlCol="0">
            <a:spAutoFit/>
          </a:bodyPr>
          <a:lstStyle/>
          <a:p>
            <a:pPr algn="ctr" defTabSz="685732" fontAlgn="auto">
              <a:spcBef>
                <a:spcPts val="0"/>
              </a:spcBef>
              <a:spcAft>
                <a:spcPts val="0"/>
              </a:spcAft>
              <a:defRPr/>
            </a:pPr>
            <a:r>
              <a:rPr lang="en-US" sz="1050" kern="0">
                <a:solidFill>
                  <a:prstClr val="white"/>
                </a:solidFill>
                <a:latin typeface="CiscoSansTT ExtraLight"/>
                <a:cs typeface="+mn-cs"/>
              </a:rPr>
              <a:t>Cyber Threat Management</a:t>
            </a:r>
          </a:p>
        </p:txBody>
      </p:sp>
      <p:cxnSp>
        <p:nvCxnSpPr>
          <p:cNvPr id="19" name="Straight Arrow Connector 18">
            <a:extLst>
              <a:ext uri="{FF2B5EF4-FFF2-40B4-BE49-F238E27FC236}">
                <a16:creationId xmlns:a16="http://schemas.microsoft.com/office/drawing/2014/main" id="{72D04C60-EC28-600B-95F0-9E093628208D}"/>
              </a:ext>
            </a:extLst>
          </p:cNvPr>
          <p:cNvCxnSpPr>
            <a:cxnSpLocks/>
            <a:stCxn id="10" idx="2"/>
            <a:endCxn id="12" idx="0"/>
          </p:cNvCxnSpPr>
          <p:nvPr/>
        </p:nvCxnSpPr>
        <p:spPr>
          <a:xfrm flipV="1">
            <a:off x="4658431" y="2123674"/>
            <a:ext cx="198242" cy="2"/>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444B78A-0635-3A1C-EB90-660B6739F314}"/>
              </a:ext>
            </a:extLst>
          </p:cNvPr>
          <p:cNvCxnSpPr>
            <a:cxnSpLocks/>
            <a:endCxn id="16" idx="0"/>
          </p:cNvCxnSpPr>
          <p:nvPr/>
        </p:nvCxnSpPr>
        <p:spPr>
          <a:xfrm flipV="1">
            <a:off x="5883987" y="2123674"/>
            <a:ext cx="198239" cy="92"/>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921593B3-0ACA-3768-E309-1CF8F4A1CFD7}"/>
              </a:ext>
            </a:extLst>
          </p:cNvPr>
          <p:cNvSpPr/>
          <p:nvPr/>
        </p:nvSpPr>
        <p:spPr>
          <a:xfrm>
            <a:off x="3385601" y="1490869"/>
            <a:ext cx="4027748" cy="445427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cxnSp>
        <p:nvCxnSpPr>
          <p:cNvPr id="28" name="Straight Arrow Connector 27">
            <a:extLst>
              <a:ext uri="{FF2B5EF4-FFF2-40B4-BE49-F238E27FC236}">
                <a16:creationId xmlns:a16="http://schemas.microsoft.com/office/drawing/2014/main" id="{BCBBC549-0EC2-7A78-DB43-658B2AF1C85F}"/>
              </a:ext>
            </a:extLst>
          </p:cNvPr>
          <p:cNvCxnSpPr>
            <a:cxnSpLocks/>
          </p:cNvCxnSpPr>
          <p:nvPr/>
        </p:nvCxnSpPr>
        <p:spPr>
          <a:xfrm>
            <a:off x="2534448" y="1879338"/>
            <a:ext cx="823736" cy="643519"/>
          </a:xfrm>
          <a:prstGeom prst="straightConnector1">
            <a:avLst/>
          </a:prstGeom>
          <a:ln>
            <a:solidFill>
              <a:schemeClr val="accent2">
                <a:lumMod val="20000"/>
                <a:lumOff val="8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F56ACB-C749-EE27-250B-F3B3C83DA037}"/>
              </a:ext>
            </a:extLst>
          </p:cNvPr>
          <p:cNvCxnSpPr>
            <a:cxnSpLocks/>
          </p:cNvCxnSpPr>
          <p:nvPr/>
        </p:nvCxnSpPr>
        <p:spPr>
          <a:xfrm flipV="1">
            <a:off x="2517950" y="2718971"/>
            <a:ext cx="840234" cy="1142"/>
          </a:xfrm>
          <a:prstGeom prst="straightConnector1">
            <a:avLst/>
          </a:prstGeom>
          <a:ln>
            <a:solidFill>
              <a:schemeClr val="accent2">
                <a:lumMod val="20000"/>
                <a:lumOff val="8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4CE528D-801C-AC30-0E8F-9DDF0C96F224}"/>
              </a:ext>
            </a:extLst>
          </p:cNvPr>
          <p:cNvCxnSpPr>
            <a:cxnSpLocks/>
          </p:cNvCxnSpPr>
          <p:nvPr/>
        </p:nvCxnSpPr>
        <p:spPr>
          <a:xfrm flipV="1">
            <a:off x="2517948" y="2915271"/>
            <a:ext cx="840236" cy="638486"/>
          </a:xfrm>
          <a:prstGeom prst="straightConnector1">
            <a:avLst/>
          </a:prstGeom>
          <a:ln>
            <a:solidFill>
              <a:schemeClr val="accent2">
                <a:lumMod val="20000"/>
                <a:lumOff val="8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2DC6F50-6DE4-34C9-1A42-A88D4D6741D8}"/>
              </a:ext>
            </a:extLst>
          </p:cNvPr>
          <p:cNvSpPr txBox="1"/>
          <p:nvPr/>
        </p:nvSpPr>
        <p:spPr>
          <a:xfrm>
            <a:off x="3488636" y="4355199"/>
            <a:ext cx="3887442" cy="507831"/>
          </a:xfrm>
          <a:prstGeom prst="rect">
            <a:avLst/>
          </a:prstGeom>
          <a:noFill/>
        </p:spPr>
        <p:txBody>
          <a:bodyPr wrap="square" rtlCol="0">
            <a:spAutoFit/>
          </a:bodyPr>
          <a:lstStyle/>
          <a:p>
            <a:pPr algn="ctr" defTabSz="685800" fontAlgn="auto">
              <a:spcBef>
                <a:spcPts val="0"/>
              </a:spcBef>
              <a:spcAft>
                <a:spcPts val="0"/>
              </a:spcAft>
              <a:defRPr/>
            </a:pPr>
            <a:r>
              <a:rPr lang="en-US" sz="1350" b="1" dirty="0">
                <a:solidFill>
                  <a:prstClr val="white"/>
                </a:solidFill>
                <a:latin typeface="Calibri" panose="020F0502020204030204"/>
                <a:cs typeface="+mn-cs"/>
              </a:rPr>
              <a:t>Cisco Certified Support Technician: Cybersecurity</a:t>
            </a:r>
          </a:p>
          <a:p>
            <a:pPr algn="ctr" defTabSz="685800" fontAlgn="auto">
              <a:spcBef>
                <a:spcPts val="0"/>
              </a:spcBef>
              <a:spcAft>
                <a:spcPts val="0"/>
              </a:spcAft>
              <a:defRPr/>
            </a:pPr>
            <a:endParaRPr lang="en-US" sz="1350" dirty="0">
              <a:solidFill>
                <a:prstClr val="white"/>
              </a:solidFill>
              <a:latin typeface="Calibri" panose="020F0502020204030204"/>
              <a:cs typeface="+mn-cs"/>
            </a:endParaRPr>
          </a:p>
        </p:txBody>
      </p:sp>
      <p:sp>
        <p:nvSpPr>
          <p:cNvPr id="32" name="TextBox 31">
            <a:extLst>
              <a:ext uri="{FF2B5EF4-FFF2-40B4-BE49-F238E27FC236}">
                <a16:creationId xmlns:a16="http://schemas.microsoft.com/office/drawing/2014/main" id="{8D701904-B08E-4FEB-0DA8-46AB32457D8C}"/>
              </a:ext>
            </a:extLst>
          </p:cNvPr>
          <p:cNvSpPr txBox="1"/>
          <p:nvPr/>
        </p:nvSpPr>
        <p:spPr>
          <a:xfrm>
            <a:off x="4000061" y="812054"/>
            <a:ext cx="2864592" cy="646331"/>
          </a:xfrm>
          <a:prstGeom prst="rect">
            <a:avLst/>
          </a:prstGeom>
          <a:noFill/>
        </p:spPr>
        <p:txBody>
          <a:bodyPr wrap="square" rtlCol="0">
            <a:spAutoFit/>
          </a:bodyPr>
          <a:lstStyle/>
          <a:p>
            <a:pPr algn="ctr" defTabSz="685800" fontAlgn="auto">
              <a:spcBef>
                <a:spcPts val="0"/>
              </a:spcBef>
              <a:spcAft>
                <a:spcPts val="0"/>
              </a:spcAft>
              <a:defRPr/>
            </a:pPr>
            <a:r>
              <a:rPr lang="en-US" dirty="0">
                <a:solidFill>
                  <a:srgbClr val="FFC000"/>
                </a:solidFill>
                <a:latin typeface="CiscoSansTT ExtraLight" panose="020B0303020201020303" pitchFamily="34" charset="0"/>
                <a:cs typeface="CiscoSansTT ExtraLight" panose="020B0303020201020303" pitchFamily="34" charset="0"/>
              </a:rPr>
              <a:t>Formation </a:t>
            </a:r>
            <a:r>
              <a:rPr lang="en-US" dirty="0" err="1">
                <a:solidFill>
                  <a:srgbClr val="FFC000"/>
                </a:solidFill>
                <a:latin typeface="CiscoSansTT ExtraLight" panose="020B0303020201020303" pitchFamily="34" charset="0"/>
                <a:cs typeface="CiscoSansTT ExtraLight" panose="020B0303020201020303" pitchFamily="34" charset="0"/>
              </a:rPr>
              <a:t>dirigée</a:t>
            </a:r>
            <a:r>
              <a:rPr lang="en-US" dirty="0">
                <a:solidFill>
                  <a:srgbClr val="FFC000"/>
                </a:solidFill>
                <a:latin typeface="CiscoSansTT ExtraLight" panose="020B0303020201020303" pitchFamily="34" charset="0"/>
                <a:cs typeface="CiscoSansTT ExtraLight" panose="020B0303020201020303" pitchFamily="34" charset="0"/>
              </a:rPr>
              <a:t> par un </a:t>
            </a:r>
            <a:r>
              <a:rPr lang="en-US" dirty="0" err="1">
                <a:solidFill>
                  <a:srgbClr val="FFC000"/>
                </a:solidFill>
                <a:latin typeface="CiscoSansTT ExtraLight" panose="020B0303020201020303" pitchFamily="34" charset="0"/>
                <a:cs typeface="CiscoSansTT ExtraLight" panose="020B0303020201020303" pitchFamily="34" charset="0"/>
              </a:rPr>
              <a:t>instructeur</a:t>
            </a:r>
            <a:endParaRPr lang="en-US" dirty="0">
              <a:solidFill>
                <a:srgbClr val="FFC000"/>
              </a:solidFill>
              <a:latin typeface="CiscoSansTT ExtraLight" panose="020B0303020201020303" pitchFamily="34" charset="0"/>
              <a:cs typeface="CiscoSansTT ExtraLight" panose="020B0303020201020303" pitchFamily="34" charset="0"/>
            </a:endParaRPr>
          </a:p>
        </p:txBody>
      </p:sp>
      <p:pic>
        <p:nvPicPr>
          <p:cNvPr id="34" name="Graphic 33" descr="Clipboard Mixed with solid fill">
            <a:extLst>
              <a:ext uri="{FF2B5EF4-FFF2-40B4-BE49-F238E27FC236}">
                <a16:creationId xmlns:a16="http://schemas.microsoft.com/office/drawing/2014/main" id="{E95E3B52-A682-57A0-097A-CB3821E473C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57956" y="3810419"/>
            <a:ext cx="418974" cy="418974"/>
          </a:xfrm>
          <a:prstGeom prst="rect">
            <a:avLst/>
          </a:prstGeom>
        </p:spPr>
      </p:pic>
      <p:pic>
        <p:nvPicPr>
          <p:cNvPr id="1026" name="Picture 2" descr="Powerpoint icon PNG, ICO or ICNS | Free vector icons">
            <a:extLst>
              <a:ext uri="{FF2B5EF4-FFF2-40B4-BE49-F238E27FC236}">
                <a16:creationId xmlns:a16="http://schemas.microsoft.com/office/drawing/2014/main" id="{49A62F2F-3084-6098-013F-7982F71D4C63}"/>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006269" y="3825451"/>
            <a:ext cx="388910" cy="388910"/>
          </a:xfrm>
          <a:prstGeom prst="rect">
            <a:avLst/>
          </a:prstGeom>
          <a:noFill/>
          <a:extLst>
            <a:ext uri="{909E8E84-426E-40DD-AFC4-6F175D3DCCD1}">
              <a14:hiddenFill xmlns:a14="http://schemas.microsoft.com/office/drawing/2010/main">
                <a:solidFill>
                  <a:srgbClr val="FFFFFF"/>
                </a:solidFill>
              </a14:hiddenFill>
            </a:ext>
          </a:extLst>
        </p:spPr>
      </p:pic>
      <p:pic>
        <p:nvPicPr>
          <p:cNvPr id="39" name="Graphic 38" descr="Open book outline">
            <a:extLst>
              <a:ext uri="{FF2B5EF4-FFF2-40B4-BE49-F238E27FC236}">
                <a16:creationId xmlns:a16="http://schemas.microsoft.com/office/drawing/2014/main" id="{7E4EA714-C8BE-232F-C7F5-1E84D2DDBE8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131011" y="3781334"/>
            <a:ext cx="482325" cy="482325"/>
          </a:xfrm>
          <a:prstGeom prst="rect">
            <a:avLst/>
          </a:prstGeom>
        </p:spPr>
      </p:pic>
      <p:cxnSp>
        <p:nvCxnSpPr>
          <p:cNvPr id="17" name="Straight Connector 16">
            <a:extLst>
              <a:ext uri="{FF2B5EF4-FFF2-40B4-BE49-F238E27FC236}">
                <a16:creationId xmlns:a16="http://schemas.microsoft.com/office/drawing/2014/main" id="{4F782F73-5192-A20F-D7CD-8F55A2978E46}"/>
              </a:ext>
            </a:extLst>
          </p:cNvPr>
          <p:cNvCxnSpPr/>
          <p:nvPr/>
        </p:nvCxnSpPr>
        <p:spPr>
          <a:xfrm>
            <a:off x="3688950" y="2688222"/>
            <a:ext cx="3353340" cy="0"/>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05D950-1D24-9BCC-D4C4-302E03B342B1}"/>
              </a:ext>
            </a:extLst>
          </p:cNvPr>
          <p:cNvSpPr txBox="1"/>
          <p:nvPr/>
        </p:nvSpPr>
        <p:spPr>
          <a:xfrm>
            <a:off x="5200862" y="2537638"/>
            <a:ext cx="388647" cy="300082"/>
          </a:xfrm>
          <a:prstGeom prst="rect">
            <a:avLst/>
          </a:prstGeom>
          <a:noFill/>
        </p:spPr>
        <p:txBody>
          <a:bodyPr wrap="square" rtlCol="0">
            <a:spAutoFit/>
          </a:bodyPr>
          <a:lstStyle/>
          <a:p>
            <a:pPr algn="ctr" defTabSz="685800" fontAlgn="auto">
              <a:spcBef>
                <a:spcPts val="0"/>
              </a:spcBef>
              <a:spcAft>
                <a:spcPts val="0"/>
              </a:spcAft>
              <a:defRPr/>
            </a:pPr>
            <a:r>
              <a:rPr lang="en-US" sz="1350" dirty="0" err="1">
                <a:solidFill>
                  <a:prstClr val="white"/>
                </a:solidFill>
                <a:latin typeface="Calibri" panose="020F0502020204030204"/>
                <a:cs typeface="+mn-cs"/>
              </a:rPr>
              <a:t>ou</a:t>
            </a:r>
            <a:endParaRPr lang="en-US" sz="1350" dirty="0">
              <a:solidFill>
                <a:prstClr val="white"/>
              </a:solidFill>
              <a:latin typeface="Calibri" panose="020F0502020204030204"/>
              <a:cs typeface="+mn-cs"/>
            </a:endParaRPr>
          </a:p>
        </p:txBody>
      </p:sp>
      <p:cxnSp>
        <p:nvCxnSpPr>
          <p:cNvPr id="8" name="Straight Connector 7">
            <a:extLst>
              <a:ext uri="{FF2B5EF4-FFF2-40B4-BE49-F238E27FC236}">
                <a16:creationId xmlns:a16="http://schemas.microsoft.com/office/drawing/2014/main" id="{33738CFE-F24A-F9F1-0FF8-87483495E27C}"/>
              </a:ext>
            </a:extLst>
          </p:cNvPr>
          <p:cNvCxnSpPr>
            <a:cxnSpLocks/>
          </p:cNvCxnSpPr>
          <p:nvPr/>
        </p:nvCxnSpPr>
        <p:spPr>
          <a:xfrm>
            <a:off x="294944" y="2291881"/>
            <a:ext cx="2167008" cy="0"/>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230431A-1A13-E119-9F6B-69369A430103}"/>
              </a:ext>
            </a:extLst>
          </p:cNvPr>
          <p:cNvSpPr txBox="1"/>
          <p:nvPr/>
        </p:nvSpPr>
        <p:spPr>
          <a:xfrm>
            <a:off x="1133519" y="2136588"/>
            <a:ext cx="388647" cy="300082"/>
          </a:xfrm>
          <a:prstGeom prst="rect">
            <a:avLst/>
          </a:prstGeom>
          <a:noFill/>
        </p:spPr>
        <p:txBody>
          <a:bodyPr wrap="square" rtlCol="0">
            <a:spAutoFit/>
          </a:bodyPr>
          <a:lstStyle/>
          <a:p>
            <a:pPr algn="ctr" defTabSz="685800" fontAlgn="auto">
              <a:spcBef>
                <a:spcPts val="0"/>
              </a:spcBef>
              <a:spcAft>
                <a:spcPts val="0"/>
              </a:spcAft>
              <a:defRPr/>
            </a:pPr>
            <a:r>
              <a:rPr lang="en-US" sz="1350" dirty="0" err="1">
                <a:solidFill>
                  <a:prstClr val="white"/>
                </a:solidFill>
                <a:latin typeface="Calibri" panose="020F0502020204030204"/>
                <a:cs typeface="+mn-cs"/>
              </a:rPr>
              <a:t>ou</a:t>
            </a:r>
            <a:endParaRPr lang="en-US" sz="1350" dirty="0">
              <a:solidFill>
                <a:prstClr val="white"/>
              </a:solidFill>
              <a:latin typeface="Calibri" panose="020F0502020204030204"/>
              <a:cs typeface="+mn-cs"/>
            </a:endParaRPr>
          </a:p>
        </p:txBody>
      </p:sp>
      <p:cxnSp>
        <p:nvCxnSpPr>
          <p:cNvPr id="26" name="Straight Connector 25">
            <a:extLst>
              <a:ext uri="{FF2B5EF4-FFF2-40B4-BE49-F238E27FC236}">
                <a16:creationId xmlns:a16="http://schemas.microsoft.com/office/drawing/2014/main" id="{24A074E5-B2A3-0D9A-3A5A-788CD700A140}"/>
              </a:ext>
            </a:extLst>
          </p:cNvPr>
          <p:cNvCxnSpPr>
            <a:cxnSpLocks/>
          </p:cNvCxnSpPr>
          <p:nvPr/>
        </p:nvCxnSpPr>
        <p:spPr>
          <a:xfrm>
            <a:off x="267912" y="3148345"/>
            <a:ext cx="2167008" cy="0"/>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35FACA8-18D5-60C2-2987-F598E65486DF}"/>
              </a:ext>
            </a:extLst>
          </p:cNvPr>
          <p:cNvSpPr txBox="1"/>
          <p:nvPr/>
        </p:nvSpPr>
        <p:spPr>
          <a:xfrm>
            <a:off x="1113104" y="2997755"/>
            <a:ext cx="388647" cy="300082"/>
          </a:xfrm>
          <a:prstGeom prst="rect">
            <a:avLst/>
          </a:prstGeom>
          <a:noFill/>
        </p:spPr>
        <p:txBody>
          <a:bodyPr wrap="square" rtlCol="0">
            <a:spAutoFit/>
          </a:bodyPr>
          <a:lstStyle/>
          <a:p>
            <a:pPr algn="ctr" defTabSz="685800" fontAlgn="auto">
              <a:spcBef>
                <a:spcPts val="0"/>
              </a:spcBef>
              <a:spcAft>
                <a:spcPts val="0"/>
              </a:spcAft>
              <a:defRPr/>
            </a:pPr>
            <a:r>
              <a:rPr lang="en-US" sz="1350" dirty="0" err="1">
                <a:solidFill>
                  <a:prstClr val="white"/>
                </a:solidFill>
                <a:latin typeface="Calibri" panose="020F0502020204030204"/>
                <a:cs typeface="+mn-cs"/>
              </a:rPr>
              <a:t>ou</a:t>
            </a:r>
            <a:endParaRPr lang="en-US" sz="1350" dirty="0">
              <a:solidFill>
                <a:prstClr val="white"/>
              </a:solidFill>
              <a:latin typeface="Calibri" panose="020F0502020204030204"/>
              <a:cs typeface="+mn-cs"/>
            </a:endParaRPr>
          </a:p>
        </p:txBody>
      </p:sp>
    </p:spTree>
    <p:extLst>
      <p:ext uri="{BB962C8B-B14F-4D97-AF65-F5344CB8AC3E}">
        <p14:creationId xmlns:p14="http://schemas.microsoft.com/office/powerpoint/2010/main" val="301354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A181AE6-0483-454A-81BC-B7A1F4D27296}"/>
              </a:ext>
            </a:extLst>
          </p:cNvPr>
          <p:cNvSpPr txBox="1"/>
          <p:nvPr/>
        </p:nvSpPr>
        <p:spPr>
          <a:xfrm>
            <a:off x="314390" y="359244"/>
            <a:ext cx="8070261" cy="690638"/>
          </a:xfrm>
          <a:prstGeom prst="rect">
            <a:avLst/>
          </a:prstGeom>
          <a:noFill/>
        </p:spPr>
        <p:txBody>
          <a:bodyPr wrap="square" rtlCol="0">
            <a:spAutoFit/>
          </a:bodyPr>
          <a:lstStyle/>
          <a:p>
            <a:pPr defTabSz="684162">
              <a:lnSpc>
                <a:spcPct val="80000"/>
              </a:lnSpc>
              <a:defRPr/>
            </a:pPr>
            <a:r>
              <a:rPr lang="en-US" sz="2400" dirty="0">
                <a:solidFill>
                  <a:srgbClr val="00BCEB"/>
                </a:solidFill>
                <a:latin typeface="CiscoSansTT ExtraLight"/>
                <a:cs typeface="+mn-cs"/>
              </a:rPr>
              <a:t>Les </a:t>
            </a:r>
            <a:r>
              <a:rPr lang="en-US" sz="2400" dirty="0" err="1">
                <a:solidFill>
                  <a:srgbClr val="00BCEB"/>
                </a:solidFill>
                <a:latin typeface="CiscoSansTT ExtraLight"/>
                <a:cs typeface="+mn-cs"/>
              </a:rPr>
              <a:t>apprenants</a:t>
            </a:r>
            <a:r>
              <a:rPr lang="en-US" sz="2400" dirty="0">
                <a:solidFill>
                  <a:srgbClr val="00BCEB"/>
                </a:solidFill>
                <a:latin typeface="CiscoSansTT ExtraLight"/>
                <a:cs typeface="+mn-cs"/>
              </a:rPr>
              <a:t> </a:t>
            </a:r>
            <a:r>
              <a:rPr lang="en-US" sz="2400" dirty="0" err="1">
                <a:solidFill>
                  <a:srgbClr val="00BCEB"/>
                </a:solidFill>
                <a:latin typeface="CiscoSansTT ExtraLight"/>
                <a:cs typeface="+mn-cs"/>
              </a:rPr>
              <a:t>acquièrent</a:t>
            </a:r>
            <a:r>
              <a:rPr lang="en-US" sz="2400" dirty="0">
                <a:solidFill>
                  <a:srgbClr val="00BCEB"/>
                </a:solidFill>
                <a:latin typeface="CiscoSansTT ExtraLight"/>
                <a:cs typeface="+mn-cs"/>
              </a:rPr>
              <a:t> des </a:t>
            </a:r>
            <a:r>
              <a:rPr lang="en-US" sz="2400" dirty="0" err="1">
                <a:solidFill>
                  <a:srgbClr val="00BCEB"/>
                </a:solidFill>
                <a:latin typeface="CiscoSansTT ExtraLight"/>
                <a:cs typeface="+mn-cs"/>
              </a:rPr>
              <a:t>compétences</a:t>
            </a:r>
            <a:r>
              <a:rPr lang="en-US" sz="2400" dirty="0">
                <a:solidFill>
                  <a:srgbClr val="00BCEB"/>
                </a:solidFill>
                <a:latin typeface="CiscoSansTT ExtraLight"/>
                <a:cs typeface="+mn-cs"/>
              </a:rPr>
              <a:t> </a:t>
            </a:r>
            <a:r>
              <a:rPr lang="en-US" sz="2400" dirty="0" err="1">
                <a:solidFill>
                  <a:srgbClr val="00BCEB"/>
                </a:solidFill>
                <a:latin typeface="CiscoSansTT ExtraLight"/>
                <a:cs typeface="+mn-cs"/>
              </a:rPr>
              <a:t>vérifiées</a:t>
            </a:r>
            <a:r>
              <a:rPr lang="en-US" sz="2400" dirty="0">
                <a:solidFill>
                  <a:srgbClr val="00BCEB"/>
                </a:solidFill>
                <a:latin typeface="CiscoSansTT ExtraLight"/>
                <a:cs typeface="+mn-cs"/>
              </a:rPr>
              <a:t> tout au long du </a:t>
            </a:r>
            <a:r>
              <a:rPr lang="en-US" sz="2400" dirty="0" err="1">
                <a:solidFill>
                  <a:srgbClr val="00BCEB"/>
                </a:solidFill>
                <a:latin typeface="CiscoSansTT ExtraLight"/>
                <a:cs typeface="+mn-cs"/>
              </a:rPr>
              <a:t>parcours</a:t>
            </a:r>
            <a:endParaRPr lang="en-US" sz="2400" dirty="0">
              <a:solidFill>
                <a:srgbClr val="00BCEB"/>
              </a:solidFill>
              <a:latin typeface="CiscoSansTT ExtraLight"/>
              <a:cs typeface="+mn-cs"/>
            </a:endParaRPr>
          </a:p>
        </p:txBody>
      </p:sp>
      <p:pic>
        <p:nvPicPr>
          <p:cNvPr id="33" name="Picture 32" descr="Diagram&#10;&#10;Description automatically generated">
            <a:extLst>
              <a:ext uri="{FF2B5EF4-FFF2-40B4-BE49-F238E27FC236}">
                <a16:creationId xmlns:a16="http://schemas.microsoft.com/office/drawing/2014/main" id="{3C7B727F-EA3D-B840-A554-2E3DD0A288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8171" y="1498117"/>
            <a:ext cx="1490526" cy="1526258"/>
          </a:xfrm>
          <a:prstGeom prst="rect">
            <a:avLst/>
          </a:prstGeom>
        </p:spPr>
      </p:pic>
      <p:pic>
        <p:nvPicPr>
          <p:cNvPr id="2" name="Picture 1">
            <a:extLst>
              <a:ext uri="{FF2B5EF4-FFF2-40B4-BE49-F238E27FC236}">
                <a16:creationId xmlns:a16="http://schemas.microsoft.com/office/drawing/2014/main" id="{F7E7CAFC-25B7-B242-A11C-445C897586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0903" y="2600589"/>
            <a:ext cx="988829" cy="1016015"/>
          </a:xfrm>
          <a:prstGeom prst="rect">
            <a:avLst/>
          </a:prstGeom>
        </p:spPr>
      </p:pic>
      <p:pic>
        <p:nvPicPr>
          <p:cNvPr id="1026" name="Picture 2" descr="page1image40766272">
            <a:extLst>
              <a:ext uri="{FF2B5EF4-FFF2-40B4-BE49-F238E27FC236}">
                <a16:creationId xmlns:a16="http://schemas.microsoft.com/office/drawing/2014/main" id="{0D97EF30-AC19-C747-A184-84056F2C0D1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 y="0"/>
            <a:ext cx="101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40498304">
            <a:extLst>
              <a:ext uri="{FF2B5EF4-FFF2-40B4-BE49-F238E27FC236}">
                <a16:creationId xmlns:a16="http://schemas.microsoft.com/office/drawing/2014/main" id="{D4F6159D-A696-EB45-B9DD-5341FB299A2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 y="0"/>
            <a:ext cx="101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image40497920">
            <a:extLst>
              <a:ext uri="{FF2B5EF4-FFF2-40B4-BE49-F238E27FC236}">
                <a16:creationId xmlns:a16="http://schemas.microsoft.com/office/drawing/2014/main" id="{91379C41-B142-EE4A-AABC-4DB7353E6E5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 y="0"/>
            <a:ext cx="3302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image40499456">
            <a:extLst>
              <a:ext uri="{FF2B5EF4-FFF2-40B4-BE49-F238E27FC236}">
                <a16:creationId xmlns:a16="http://schemas.microsoft.com/office/drawing/2014/main" id="{9518FEDE-CF45-5641-9DD1-928204CD796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0"/>
            <a:ext cx="2413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image40498112">
            <a:extLst>
              <a:ext uri="{FF2B5EF4-FFF2-40B4-BE49-F238E27FC236}">
                <a16:creationId xmlns:a16="http://schemas.microsoft.com/office/drawing/2014/main" id="{9D7CDFD6-4835-DC4D-B7D9-6B2E56829E0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0" y="0"/>
            <a:ext cx="381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image40498880">
            <a:extLst>
              <a:ext uri="{FF2B5EF4-FFF2-40B4-BE49-F238E27FC236}">
                <a16:creationId xmlns:a16="http://schemas.microsoft.com/office/drawing/2014/main" id="{0FEBCAFC-9D81-5B41-BA6E-11684CB606C3}"/>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0" y="0"/>
            <a:ext cx="1524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image40499264">
            <a:extLst>
              <a:ext uri="{FF2B5EF4-FFF2-40B4-BE49-F238E27FC236}">
                <a16:creationId xmlns:a16="http://schemas.microsoft.com/office/drawing/2014/main" id="{F7A4D93B-19E7-CE4D-934D-9E88FE18F2AF}"/>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0" y="0"/>
            <a:ext cx="2794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image40496960">
            <a:extLst>
              <a:ext uri="{FF2B5EF4-FFF2-40B4-BE49-F238E27FC236}">
                <a16:creationId xmlns:a16="http://schemas.microsoft.com/office/drawing/2014/main" id="{9E4071FF-E44C-2E46-884A-7CC8112C1172}"/>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0" y="0"/>
            <a:ext cx="431800" cy="317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image40496576">
            <a:extLst>
              <a:ext uri="{FF2B5EF4-FFF2-40B4-BE49-F238E27FC236}">
                <a16:creationId xmlns:a16="http://schemas.microsoft.com/office/drawing/2014/main" id="{3DBCBC28-4E0D-2841-B4F7-1BBCCCC5683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3937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40499648">
            <a:extLst>
              <a:ext uri="{FF2B5EF4-FFF2-40B4-BE49-F238E27FC236}">
                <a16:creationId xmlns:a16="http://schemas.microsoft.com/office/drawing/2014/main" id="{92DD3E3A-DD38-F540-9E08-DB86E3926C36}"/>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1"/>
            <a:ext cx="279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1image40499840">
            <a:extLst>
              <a:ext uri="{FF2B5EF4-FFF2-40B4-BE49-F238E27FC236}">
                <a16:creationId xmlns:a16="http://schemas.microsoft.com/office/drawing/2014/main" id="{DD0CA22A-BC43-7D43-BEE1-741EB3CF16F8}"/>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0"/>
            <a:ext cx="2667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image40500032">
            <a:extLst>
              <a:ext uri="{FF2B5EF4-FFF2-40B4-BE49-F238E27FC236}">
                <a16:creationId xmlns:a16="http://schemas.microsoft.com/office/drawing/2014/main" id="{7BBFA845-93D4-454C-9B72-5F3730F331D8}"/>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 y="0"/>
            <a:ext cx="292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1image40500224">
            <a:extLst>
              <a:ext uri="{FF2B5EF4-FFF2-40B4-BE49-F238E27FC236}">
                <a16:creationId xmlns:a16="http://schemas.microsoft.com/office/drawing/2014/main" id="{14AB5327-F358-1746-B3F8-2C09522E6D96}"/>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 y="0"/>
            <a:ext cx="292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age1image40500416">
            <a:extLst>
              <a:ext uri="{FF2B5EF4-FFF2-40B4-BE49-F238E27FC236}">
                <a16:creationId xmlns:a16="http://schemas.microsoft.com/office/drawing/2014/main" id="{CE58DB25-0F26-1E40-9203-FD1CD201AF6A}"/>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1" y="0"/>
            <a:ext cx="4064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age1image40500608">
            <a:extLst>
              <a:ext uri="{FF2B5EF4-FFF2-40B4-BE49-F238E27FC236}">
                <a16:creationId xmlns:a16="http://schemas.microsoft.com/office/drawing/2014/main" id="{BBBE24A1-3467-064E-8C38-5EC142E5E846}"/>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1" y="0"/>
            <a:ext cx="1016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page1image40500800">
            <a:extLst>
              <a:ext uri="{FF2B5EF4-FFF2-40B4-BE49-F238E27FC236}">
                <a16:creationId xmlns:a16="http://schemas.microsoft.com/office/drawing/2014/main" id="{428DF650-DFCB-EA42-9D43-D2D42D9152A3}"/>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0" y="0"/>
            <a:ext cx="419100" cy="3175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age1image40500992">
            <a:extLst>
              <a:ext uri="{FF2B5EF4-FFF2-40B4-BE49-F238E27FC236}">
                <a16:creationId xmlns:a16="http://schemas.microsoft.com/office/drawing/2014/main" id="{0ADB595F-CF3B-E24B-84BD-0A46C1BBEF46}"/>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0" y="0"/>
            <a:ext cx="2794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page1image40818880">
            <a:extLst>
              <a:ext uri="{FF2B5EF4-FFF2-40B4-BE49-F238E27FC236}">
                <a16:creationId xmlns:a16="http://schemas.microsoft.com/office/drawing/2014/main" id="{3B7ABCBD-A02C-8044-B3E9-C8EB0EA2719B}"/>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0" y="1"/>
            <a:ext cx="2286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age1image40817152">
            <a:extLst>
              <a:ext uri="{FF2B5EF4-FFF2-40B4-BE49-F238E27FC236}">
                <a16:creationId xmlns:a16="http://schemas.microsoft.com/office/drawing/2014/main" id="{EB001B2B-6E4D-F34F-92C0-86657C0C24AC}"/>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1" y="1"/>
            <a:ext cx="4064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page1image40824256">
            <a:extLst>
              <a:ext uri="{FF2B5EF4-FFF2-40B4-BE49-F238E27FC236}">
                <a16:creationId xmlns:a16="http://schemas.microsoft.com/office/drawing/2014/main" id="{D4402969-6F14-244C-86D1-3BFA0E696207}"/>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1" y="1"/>
            <a:ext cx="1016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ge1image40826560">
            <a:extLst>
              <a:ext uri="{FF2B5EF4-FFF2-40B4-BE49-F238E27FC236}">
                <a16:creationId xmlns:a16="http://schemas.microsoft.com/office/drawing/2014/main" id="{8E2EB266-A45A-5040-81B3-257389F3B216}"/>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1" y="1"/>
            <a:ext cx="1016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page1image40828480">
            <a:extLst>
              <a:ext uri="{FF2B5EF4-FFF2-40B4-BE49-F238E27FC236}">
                <a16:creationId xmlns:a16="http://schemas.microsoft.com/office/drawing/2014/main" id="{3E03EEF3-8085-FD44-B70E-0002FE4919D4}"/>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1" y="1"/>
            <a:ext cx="3302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page1image40816576">
            <a:extLst>
              <a:ext uri="{FF2B5EF4-FFF2-40B4-BE49-F238E27FC236}">
                <a16:creationId xmlns:a16="http://schemas.microsoft.com/office/drawing/2014/main" id="{20FA39F0-B5E5-AB43-AFB0-F898B573547C}"/>
              </a:ext>
            </a:extLst>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1" y="1"/>
            <a:ext cx="18542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page1image40818496">
            <a:extLst>
              <a:ext uri="{FF2B5EF4-FFF2-40B4-BE49-F238E27FC236}">
                <a16:creationId xmlns:a16="http://schemas.microsoft.com/office/drawing/2014/main" id="{FF022EB9-21AD-2246-96E7-5A0EC361F1D6}"/>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1" y="0"/>
            <a:ext cx="23495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DFC026-0476-F24A-B29D-80E0B651C4D4}"/>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548426" y="2600589"/>
            <a:ext cx="988784" cy="1016014"/>
          </a:xfrm>
          <a:prstGeom prst="rect">
            <a:avLst/>
          </a:prstGeom>
        </p:spPr>
      </p:pic>
      <p:pic>
        <p:nvPicPr>
          <p:cNvPr id="7" name="Picture 6">
            <a:extLst>
              <a:ext uri="{FF2B5EF4-FFF2-40B4-BE49-F238E27FC236}">
                <a16:creationId xmlns:a16="http://schemas.microsoft.com/office/drawing/2014/main" id="{3A1EEE6B-B7E9-9F42-B8F9-B4F09D87FE09}"/>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829665" y="2623154"/>
            <a:ext cx="988784" cy="1016015"/>
          </a:xfrm>
          <a:prstGeom prst="rect">
            <a:avLst/>
          </a:prstGeom>
        </p:spPr>
      </p:pic>
      <p:pic>
        <p:nvPicPr>
          <p:cNvPr id="32" name="Picture 31" descr="Icon&#10;&#10;Description automatically generated">
            <a:extLst>
              <a:ext uri="{FF2B5EF4-FFF2-40B4-BE49-F238E27FC236}">
                <a16:creationId xmlns:a16="http://schemas.microsoft.com/office/drawing/2014/main" id="{BBDCBC0B-4EC2-F64B-B408-5C17E2D05CF8}"/>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7159264" y="1386796"/>
            <a:ext cx="1748903" cy="1748903"/>
          </a:xfrm>
          <a:prstGeom prst="rect">
            <a:avLst/>
          </a:prstGeom>
        </p:spPr>
      </p:pic>
      <p:pic>
        <p:nvPicPr>
          <p:cNvPr id="4" name="Picture 2" descr="Introduction to Cybersecurity">
            <a:extLst>
              <a:ext uri="{FF2B5EF4-FFF2-40B4-BE49-F238E27FC236}">
                <a16:creationId xmlns:a16="http://schemas.microsoft.com/office/drawing/2014/main" id="{0D0AA729-99F2-C74F-81DB-13B0D04D92DD}"/>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564238" y="1398908"/>
            <a:ext cx="988784" cy="98878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17">
            <a:extLst>
              <a:ext uri="{FF2B5EF4-FFF2-40B4-BE49-F238E27FC236}">
                <a16:creationId xmlns:a16="http://schemas.microsoft.com/office/drawing/2014/main" id="{6A7D65CB-A7C1-7743-A91E-4EFBD7672F98}"/>
              </a:ext>
            </a:extLst>
          </p:cNvPr>
          <p:cNvSpPr/>
          <p:nvPr/>
        </p:nvSpPr>
        <p:spPr>
          <a:xfrm>
            <a:off x="314390" y="1210222"/>
            <a:ext cx="3986825" cy="257533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fontAlgn="auto">
              <a:spcBef>
                <a:spcPts val="0"/>
              </a:spcBef>
              <a:spcAft>
                <a:spcPts val="0"/>
              </a:spcAft>
              <a:defRPr/>
            </a:pPr>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D77E5768-9B4C-3443-9DD2-2D63DDFB7E09}"/>
              </a:ext>
            </a:extLst>
          </p:cNvPr>
          <p:cNvSpPr txBox="1"/>
          <p:nvPr/>
        </p:nvSpPr>
        <p:spPr>
          <a:xfrm>
            <a:off x="1257314" y="3950326"/>
            <a:ext cx="2086611" cy="300082"/>
          </a:xfrm>
          <a:prstGeom prst="rect">
            <a:avLst/>
          </a:prstGeom>
          <a:noFill/>
        </p:spPr>
        <p:txBody>
          <a:bodyPr wrap="square" rtlCol="0">
            <a:spAutoFit/>
          </a:bodyPr>
          <a:lstStyle/>
          <a:p>
            <a:pPr algn="ctr" defTabSz="342884">
              <a:defRPr/>
            </a:pPr>
            <a:r>
              <a:rPr lang="en-US" sz="1350" b="1" dirty="0">
                <a:solidFill>
                  <a:srgbClr val="00BCEB"/>
                </a:solidFill>
                <a:latin typeface="CiscoSansTT ExtraLight"/>
                <a:cs typeface="+mn-cs"/>
              </a:rPr>
              <a:t>Badges</a:t>
            </a:r>
          </a:p>
        </p:txBody>
      </p:sp>
      <p:sp>
        <p:nvSpPr>
          <p:cNvPr id="38" name="TextBox 37">
            <a:extLst>
              <a:ext uri="{FF2B5EF4-FFF2-40B4-BE49-F238E27FC236}">
                <a16:creationId xmlns:a16="http://schemas.microsoft.com/office/drawing/2014/main" id="{262009AD-6D4E-B343-8FB9-213F88145533}"/>
              </a:ext>
            </a:extLst>
          </p:cNvPr>
          <p:cNvSpPr txBox="1"/>
          <p:nvPr/>
        </p:nvSpPr>
        <p:spPr>
          <a:xfrm>
            <a:off x="4572002" y="3950326"/>
            <a:ext cx="2086611" cy="300082"/>
          </a:xfrm>
          <a:prstGeom prst="rect">
            <a:avLst/>
          </a:prstGeom>
          <a:noFill/>
        </p:spPr>
        <p:txBody>
          <a:bodyPr wrap="square" rtlCol="0">
            <a:spAutoFit/>
          </a:bodyPr>
          <a:lstStyle/>
          <a:p>
            <a:pPr algn="ctr" defTabSz="342884">
              <a:defRPr/>
            </a:pPr>
            <a:r>
              <a:rPr lang="en-US" sz="1350" b="1" dirty="0">
                <a:solidFill>
                  <a:srgbClr val="00BCEB"/>
                </a:solidFill>
                <a:latin typeface="CiscoSansTT ExtraLight"/>
                <a:cs typeface="+mn-cs"/>
              </a:rPr>
              <a:t>Badge </a:t>
            </a:r>
            <a:r>
              <a:rPr lang="en-US" sz="1350" b="1" dirty="0" err="1">
                <a:solidFill>
                  <a:srgbClr val="00BCEB"/>
                </a:solidFill>
                <a:latin typeface="CiscoSansTT ExtraLight"/>
                <a:cs typeface="+mn-cs"/>
              </a:rPr>
              <a:t>Parcours</a:t>
            </a:r>
            <a:endParaRPr lang="en-US" sz="1350" b="1" dirty="0">
              <a:solidFill>
                <a:srgbClr val="00BCEB"/>
              </a:solidFill>
              <a:latin typeface="CiscoSansTT ExtraLight"/>
              <a:cs typeface="+mn-cs"/>
            </a:endParaRPr>
          </a:p>
        </p:txBody>
      </p:sp>
      <p:sp>
        <p:nvSpPr>
          <p:cNvPr id="39" name="TextBox 38">
            <a:extLst>
              <a:ext uri="{FF2B5EF4-FFF2-40B4-BE49-F238E27FC236}">
                <a16:creationId xmlns:a16="http://schemas.microsoft.com/office/drawing/2014/main" id="{C2509037-899A-B849-A989-BEEE2F5D5D4B}"/>
              </a:ext>
            </a:extLst>
          </p:cNvPr>
          <p:cNvSpPr txBox="1"/>
          <p:nvPr/>
        </p:nvSpPr>
        <p:spPr>
          <a:xfrm>
            <a:off x="7018613" y="3949544"/>
            <a:ext cx="2086611" cy="300082"/>
          </a:xfrm>
          <a:prstGeom prst="rect">
            <a:avLst/>
          </a:prstGeom>
          <a:noFill/>
        </p:spPr>
        <p:txBody>
          <a:bodyPr wrap="square" rtlCol="0">
            <a:spAutoFit/>
          </a:bodyPr>
          <a:lstStyle/>
          <a:p>
            <a:pPr algn="ctr" defTabSz="342884">
              <a:defRPr/>
            </a:pPr>
            <a:r>
              <a:rPr lang="en-US" sz="1350" b="1">
                <a:solidFill>
                  <a:srgbClr val="00BCEB"/>
                </a:solidFill>
                <a:latin typeface="CiscoSansTT ExtraLight"/>
                <a:cs typeface="+mn-cs"/>
              </a:rPr>
              <a:t>Certification</a:t>
            </a:r>
          </a:p>
        </p:txBody>
      </p:sp>
      <p:pic>
        <p:nvPicPr>
          <p:cNvPr id="40" name="Picture 39" descr="A picture containing graphical user interface&#10;&#10;Description automatically generated">
            <a:extLst>
              <a:ext uri="{FF2B5EF4-FFF2-40B4-BE49-F238E27FC236}">
                <a16:creationId xmlns:a16="http://schemas.microsoft.com/office/drawing/2014/main" id="{CF5C962A-E665-B334-44DC-33C9C8209D2D}"/>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3083570" y="1398908"/>
            <a:ext cx="988784" cy="988784"/>
          </a:xfrm>
          <a:prstGeom prst="rect">
            <a:avLst/>
          </a:prstGeom>
        </p:spPr>
      </p:pic>
      <p:pic>
        <p:nvPicPr>
          <p:cNvPr id="41" name="Picture 40" descr="Graphical user interface&#10;&#10;Description automatically generated with low confidence">
            <a:extLst>
              <a:ext uri="{FF2B5EF4-FFF2-40B4-BE49-F238E27FC236}">
                <a16:creationId xmlns:a16="http://schemas.microsoft.com/office/drawing/2014/main" id="{61E0E64B-C491-1C39-4FB0-F824566B746A}"/>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829665" y="1398908"/>
            <a:ext cx="988784" cy="988784"/>
          </a:xfrm>
          <a:prstGeom prst="rect">
            <a:avLst/>
          </a:prstGeom>
        </p:spPr>
      </p:pic>
    </p:spTree>
    <p:extLst>
      <p:ext uri="{BB962C8B-B14F-4D97-AF65-F5344CB8AC3E}">
        <p14:creationId xmlns:p14="http://schemas.microsoft.com/office/powerpoint/2010/main" val="23103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9AC22CE6-0EA4-0247-AB12-7F5C53CCFF8F}"/>
              </a:ext>
            </a:extLst>
          </p:cNvPr>
          <p:cNvPicPr>
            <a:picLocks noGrp="1" noChangeAspect="1"/>
          </p:cNvPicPr>
          <p:nvPr>
            <p:ph type="pic" sz="quarter" idx="43"/>
          </p:nvPr>
        </p:nvPicPr>
        <p:blipFill>
          <a:blip r:embed="rId3" cstate="screen">
            <a:extLst>
              <a:ext uri="{28A0092B-C50C-407E-A947-70E740481C1C}">
                <a14:useLocalDpi xmlns:a14="http://schemas.microsoft.com/office/drawing/2010/main"/>
              </a:ext>
            </a:extLst>
          </a:blip>
          <a:srcRect/>
          <a:stretch/>
        </p:blipFill>
        <p:spPr>
          <a:xfrm>
            <a:off x="383380" y="1923552"/>
            <a:ext cx="4152056" cy="1906524"/>
          </a:xfrm>
        </p:spPr>
      </p:pic>
      <p:sp>
        <p:nvSpPr>
          <p:cNvPr id="9" name="Marcador de texto 8">
            <a:extLst>
              <a:ext uri="{FF2B5EF4-FFF2-40B4-BE49-F238E27FC236}">
                <a16:creationId xmlns:a16="http://schemas.microsoft.com/office/drawing/2014/main" id="{C86398EA-8D7E-9041-93F0-DA35803B76B9}"/>
              </a:ext>
            </a:extLst>
          </p:cNvPr>
          <p:cNvSpPr>
            <a:spLocks noGrp="1"/>
          </p:cNvSpPr>
          <p:nvPr>
            <p:ph type="body" sz="quarter" idx="21"/>
          </p:nvPr>
        </p:nvSpPr>
        <p:spPr>
          <a:xfrm>
            <a:off x="413149" y="354098"/>
            <a:ext cx="4158853" cy="802540"/>
          </a:xfrm>
        </p:spPr>
        <p:txBody>
          <a:bodyPr>
            <a:normAutofit fontScale="55000" lnSpcReduction="20000"/>
          </a:bodyPr>
          <a:lstStyle/>
          <a:p>
            <a:r>
              <a:rPr lang="en-US" sz="4800" b="1" dirty="0" err="1">
                <a:ea typeface="+mj-lt"/>
                <a:cs typeface="+mj-lt"/>
              </a:rPr>
              <a:t>Parcours</a:t>
            </a:r>
            <a:r>
              <a:rPr lang="en-US" sz="4800" b="1" dirty="0">
                <a:ea typeface="+mj-lt"/>
                <a:cs typeface="+mj-lt"/>
              </a:rPr>
              <a:t> </a:t>
            </a:r>
          </a:p>
          <a:p>
            <a:r>
              <a:rPr lang="en-US" sz="3300" dirty="0">
                <a:ea typeface="+mj-lt"/>
                <a:cs typeface="+mj-lt"/>
              </a:rPr>
              <a:t>“</a:t>
            </a:r>
            <a:r>
              <a:rPr lang="en-US" sz="3300" dirty="0" err="1">
                <a:ea typeface="+mj-lt"/>
                <a:cs typeface="+mj-lt"/>
              </a:rPr>
              <a:t>Analyste</a:t>
            </a:r>
            <a:r>
              <a:rPr lang="en-US" sz="3300" dirty="0">
                <a:ea typeface="+mj-lt"/>
                <a:cs typeface="+mj-lt"/>
              </a:rPr>
              <a:t> junior </a:t>
            </a:r>
            <a:r>
              <a:rPr lang="en-US" sz="3300" dirty="0" err="1">
                <a:ea typeface="+mj-lt"/>
                <a:cs typeface="+mj-lt"/>
              </a:rPr>
              <a:t>en</a:t>
            </a:r>
            <a:r>
              <a:rPr lang="en-US" sz="3300" dirty="0">
                <a:ea typeface="+mj-lt"/>
                <a:cs typeface="+mj-lt"/>
              </a:rPr>
              <a:t> </a:t>
            </a:r>
            <a:r>
              <a:rPr lang="en-US" sz="3300" dirty="0" err="1">
                <a:ea typeface="+mj-lt"/>
                <a:cs typeface="+mj-lt"/>
              </a:rPr>
              <a:t>cybersécurité</a:t>
            </a:r>
            <a:r>
              <a:rPr lang="en-US" sz="3300" dirty="0">
                <a:ea typeface="+mj-lt"/>
                <a:cs typeface="+mj-lt"/>
              </a:rPr>
              <a:t>”</a:t>
            </a:r>
            <a:endParaRPr lang="en-US" sz="3200" dirty="0"/>
          </a:p>
        </p:txBody>
      </p:sp>
      <p:sp>
        <p:nvSpPr>
          <p:cNvPr id="12" name="Marcador de texto 11">
            <a:extLst>
              <a:ext uri="{FF2B5EF4-FFF2-40B4-BE49-F238E27FC236}">
                <a16:creationId xmlns:a16="http://schemas.microsoft.com/office/drawing/2014/main" id="{06231AEB-ACA1-D146-8DEF-105B123C2A3B}"/>
              </a:ext>
            </a:extLst>
          </p:cNvPr>
          <p:cNvSpPr>
            <a:spLocks noGrp="1"/>
          </p:cNvSpPr>
          <p:nvPr>
            <p:ph type="body" sz="quarter" idx="39"/>
          </p:nvPr>
        </p:nvSpPr>
        <p:spPr>
          <a:xfrm>
            <a:off x="413149" y="1263736"/>
            <a:ext cx="4158853" cy="802541"/>
          </a:xfrm>
        </p:spPr>
        <p:txBody>
          <a:bodyPr/>
          <a:lstStyle/>
          <a:p>
            <a:r>
              <a:rPr lang="es-MX" dirty="0"/>
              <a:t>Skills for All with Cisco Networking Academy</a:t>
            </a:r>
            <a:endParaRPr lang="en-US" dirty="0"/>
          </a:p>
        </p:txBody>
      </p:sp>
      <p:sp>
        <p:nvSpPr>
          <p:cNvPr id="10" name="Marcador de texto 9">
            <a:extLst>
              <a:ext uri="{FF2B5EF4-FFF2-40B4-BE49-F238E27FC236}">
                <a16:creationId xmlns:a16="http://schemas.microsoft.com/office/drawing/2014/main" id="{867181FA-9B25-4D4B-A521-ACB21017318C}"/>
              </a:ext>
            </a:extLst>
          </p:cNvPr>
          <p:cNvSpPr>
            <a:spLocks noGrp="1"/>
          </p:cNvSpPr>
          <p:nvPr>
            <p:ph type="body" sz="quarter" idx="37"/>
          </p:nvPr>
        </p:nvSpPr>
        <p:spPr/>
        <p:txBody>
          <a:bodyPr>
            <a:normAutofit/>
          </a:bodyPr>
          <a:lstStyle/>
          <a:p>
            <a:r>
              <a:rPr lang="es-MX" sz="1200" dirty="0">
                <a:solidFill>
                  <a:schemeClr val="bg2"/>
                </a:solidFill>
              </a:rPr>
              <a:t>Offres d'emploi dans le domaine de la cybersécurité dans le monde d'ici 2025</a:t>
            </a:r>
            <a:r>
              <a:rPr lang="es-MX" sz="750" dirty="0">
                <a:solidFill>
                  <a:schemeClr val="bg2"/>
                </a:solidFill>
              </a:rPr>
              <a:t>1</a:t>
            </a:r>
            <a:endParaRPr lang="en-US" sz="600" baseline="30000" dirty="0">
              <a:solidFill>
                <a:schemeClr val="bg2"/>
              </a:solidFill>
            </a:endParaRPr>
          </a:p>
        </p:txBody>
      </p:sp>
      <p:sp>
        <p:nvSpPr>
          <p:cNvPr id="11" name="Marcador de texto 10">
            <a:extLst>
              <a:ext uri="{FF2B5EF4-FFF2-40B4-BE49-F238E27FC236}">
                <a16:creationId xmlns:a16="http://schemas.microsoft.com/office/drawing/2014/main" id="{80B60877-E79D-674B-9309-FF5E38B173E1}"/>
              </a:ext>
            </a:extLst>
          </p:cNvPr>
          <p:cNvSpPr>
            <a:spLocks noGrp="1"/>
          </p:cNvSpPr>
          <p:nvPr>
            <p:ph type="body" sz="quarter" idx="38"/>
          </p:nvPr>
        </p:nvSpPr>
        <p:spPr/>
        <p:txBody>
          <a:bodyPr>
            <a:noAutofit/>
          </a:bodyPr>
          <a:lstStyle/>
          <a:p>
            <a:r>
              <a:rPr lang="en-US" sz="2000" noProof="1">
                <a:solidFill>
                  <a:schemeClr val="bg2"/>
                </a:solidFill>
              </a:rPr>
              <a:t>3.5 Millions</a:t>
            </a:r>
            <a:endParaRPr lang="en-US" sz="2000" dirty="0">
              <a:solidFill>
                <a:schemeClr val="bg2"/>
              </a:solidFill>
            </a:endParaRPr>
          </a:p>
        </p:txBody>
      </p:sp>
      <p:sp>
        <p:nvSpPr>
          <p:cNvPr id="16" name="Marcador de texto 15">
            <a:extLst>
              <a:ext uri="{FF2B5EF4-FFF2-40B4-BE49-F238E27FC236}">
                <a16:creationId xmlns:a16="http://schemas.microsoft.com/office/drawing/2014/main" id="{B7FFDE18-137B-C448-B09F-2D7DF8C8AEE3}"/>
              </a:ext>
            </a:extLst>
          </p:cNvPr>
          <p:cNvSpPr>
            <a:spLocks noGrp="1"/>
          </p:cNvSpPr>
          <p:nvPr>
            <p:ph type="body" sz="quarter" idx="45"/>
          </p:nvPr>
        </p:nvSpPr>
        <p:spPr/>
        <p:txBody>
          <a:bodyPr>
            <a:noAutofit/>
          </a:bodyPr>
          <a:lstStyle/>
          <a:p>
            <a:r>
              <a:rPr lang="es-MX" sz="1000" dirty="0">
                <a:solidFill>
                  <a:schemeClr val="bg2"/>
                </a:solidFill>
              </a:rPr>
              <a:t>Technicien en cybersécurité</a:t>
            </a:r>
          </a:p>
          <a:p>
            <a:r>
              <a:rPr lang="es-MX" sz="1000" dirty="0">
                <a:solidFill>
                  <a:schemeClr val="bg2"/>
                </a:solidFill>
              </a:rPr>
              <a:t>Analyste junior en cybersécurité</a:t>
            </a:r>
          </a:p>
          <a:p>
            <a:r>
              <a:rPr lang="es-MX" sz="1000" dirty="0">
                <a:solidFill>
                  <a:schemeClr val="bg2"/>
                </a:solidFill>
              </a:rPr>
              <a:t>Assistance technique de niveau 1</a:t>
            </a:r>
          </a:p>
          <a:p>
            <a:endParaRPr lang="en-US" sz="1000" dirty="0">
              <a:solidFill>
                <a:schemeClr val="bg2"/>
              </a:solidFill>
            </a:endParaRPr>
          </a:p>
        </p:txBody>
      </p:sp>
      <p:sp>
        <p:nvSpPr>
          <p:cNvPr id="17" name="Marcador de texto 16">
            <a:extLst>
              <a:ext uri="{FF2B5EF4-FFF2-40B4-BE49-F238E27FC236}">
                <a16:creationId xmlns:a16="http://schemas.microsoft.com/office/drawing/2014/main" id="{C731522B-EFD1-1B49-8AA9-AFE531211E6E}"/>
              </a:ext>
            </a:extLst>
          </p:cNvPr>
          <p:cNvSpPr>
            <a:spLocks noGrp="1"/>
          </p:cNvSpPr>
          <p:nvPr>
            <p:ph type="body" sz="quarter" idx="46"/>
          </p:nvPr>
        </p:nvSpPr>
        <p:spPr/>
        <p:txBody>
          <a:bodyPr>
            <a:noAutofit/>
          </a:bodyPr>
          <a:lstStyle/>
          <a:p>
            <a:r>
              <a:rPr lang="en-US" sz="2000" dirty="0" err="1">
                <a:solidFill>
                  <a:schemeClr val="bg2"/>
                </a:solidFill>
              </a:rPr>
              <a:t>Aligné</a:t>
            </a:r>
            <a:r>
              <a:rPr lang="en-US" sz="2000" dirty="0">
                <a:solidFill>
                  <a:schemeClr val="bg2"/>
                </a:solidFill>
              </a:rPr>
              <a:t> sur les </a:t>
            </a:r>
            <a:r>
              <a:rPr lang="en-US" sz="2000" dirty="0" err="1">
                <a:solidFill>
                  <a:schemeClr val="bg2"/>
                </a:solidFill>
              </a:rPr>
              <a:t>emplois</a:t>
            </a:r>
            <a:endParaRPr lang="en-US" sz="2000" dirty="0">
              <a:solidFill>
                <a:schemeClr val="bg2"/>
              </a:solidFill>
            </a:endParaRPr>
          </a:p>
        </p:txBody>
      </p:sp>
      <p:sp>
        <p:nvSpPr>
          <p:cNvPr id="18" name="Marcador de texto 17">
            <a:extLst>
              <a:ext uri="{FF2B5EF4-FFF2-40B4-BE49-F238E27FC236}">
                <a16:creationId xmlns:a16="http://schemas.microsoft.com/office/drawing/2014/main" id="{76D7C4D1-B93E-6844-A803-F9ED02B604AE}"/>
              </a:ext>
            </a:extLst>
          </p:cNvPr>
          <p:cNvSpPr>
            <a:spLocks noGrp="1"/>
          </p:cNvSpPr>
          <p:nvPr>
            <p:ph type="body" sz="quarter" idx="47"/>
          </p:nvPr>
        </p:nvSpPr>
        <p:spPr>
          <a:xfrm>
            <a:off x="6214342" y="4190148"/>
            <a:ext cx="2620376" cy="673880"/>
          </a:xfrm>
        </p:spPr>
        <p:txBody>
          <a:bodyPr>
            <a:normAutofit fontScale="77500" lnSpcReduction="20000"/>
          </a:bodyPr>
          <a:lstStyle/>
          <a:p>
            <a:r>
              <a:rPr lang="en-US" dirty="0" err="1">
                <a:solidFill>
                  <a:schemeClr val="bg2"/>
                </a:solidFill>
              </a:rPr>
              <a:t>Prépare</a:t>
            </a:r>
            <a:r>
              <a:rPr lang="en-US" dirty="0">
                <a:solidFill>
                  <a:schemeClr val="bg2"/>
                </a:solidFill>
              </a:rPr>
              <a:t> les </a:t>
            </a:r>
            <a:r>
              <a:rPr lang="en-US" dirty="0" err="1">
                <a:solidFill>
                  <a:schemeClr val="bg2"/>
                </a:solidFill>
              </a:rPr>
              <a:t>apprenants</a:t>
            </a:r>
            <a:r>
              <a:rPr lang="en-US" dirty="0">
                <a:solidFill>
                  <a:schemeClr val="bg2"/>
                </a:solidFill>
              </a:rPr>
              <a:t> </a:t>
            </a:r>
            <a:r>
              <a:rPr lang="en-US" dirty="0" err="1">
                <a:solidFill>
                  <a:schemeClr val="bg2"/>
                </a:solidFill>
              </a:rPr>
              <a:t>à</a:t>
            </a:r>
            <a:r>
              <a:rPr lang="en-US" dirty="0">
                <a:solidFill>
                  <a:schemeClr val="bg2"/>
                </a:solidFill>
              </a:rPr>
              <a:t> la certification Cisco Certified Support Technician (CCST) de </a:t>
            </a:r>
            <a:r>
              <a:rPr lang="en-US" dirty="0" err="1">
                <a:solidFill>
                  <a:schemeClr val="bg2"/>
                </a:solidFill>
              </a:rPr>
              <a:t>niveau</a:t>
            </a:r>
            <a:r>
              <a:rPr lang="en-US" dirty="0">
                <a:solidFill>
                  <a:schemeClr val="bg2"/>
                </a:solidFill>
              </a:rPr>
              <a:t> </a:t>
            </a:r>
            <a:r>
              <a:rPr lang="en-US" dirty="0" err="1">
                <a:solidFill>
                  <a:schemeClr val="bg2"/>
                </a:solidFill>
              </a:rPr>
              <a:t>débutant</a:t>
            </a:r>
            <a:r>
              <a:rPr lang="en-US" dirty="0">
                <a:solidFill>
                  <a:schemeClr val="bg2"/>
                </a:solidFill>
              </a:rPr>
              <a:t> </a:t>
            </a:r>
            <a:r>
              <a:rPr lang="en-US" dirty="0" err="1">
                <a:solidFill>
                  <a:schemeClr val="bg2"/>
                </a:solidFill>
              </a:rPr>
              <a:t>en</a:t>
            </a:r>
            <a:r>
              <a:rPr lang="en-US" dirty="0">
                <a:solidFill>
                  <a:schemeClr val="bg2"/>
                </a:solidFill>
              </a:rPr>
              <a:t> </a:t>
            </a:r>
            <a:r>
              <a:rPr lang="en-US" dirty="0" err="1">
                <a:solidFill>
                  <a:schemeClr val="bg2"/>
                </a:solidFill>
              </a:rPr>
              <a:t>cybersécurité</a:t>
            </a:r>
            <a:endParaRPr lang="en-US" baseline="30000" dirty="0">
              <a:solidFill>
                <a:schemeClr val="bg2"/>
              </a:solidFill>
            </a:endParaRPr>
          </a:p>
        </p:txBody>
      </p:sp>
      <p:sp>
        <p:nvSpPr>
          <p:cNvPr id="19" name="Marcador de texto 18">
            <a:extLst>
              <a:ext uri="{FF2B5EF4-FFF2-40B4-BE49-F238E27FC236}">
                <a16:creationId xmlns:a16="http://schemas.microsoft.com/office/drawing/2014/main" id="{9AD3C8BE-0699-1A40-9A4D-07A6D61F3065}"/>
              </a:ext>
            </a:extLst>
          </p:cNvPr>
          <p:cNvSpPr>
            <a:spLocks noGrp="1"/>
          </p:cNvSpPr>
          <p:nvPr>
            <p:ph type="body" sz="quarter" idx="48"/>
          </p:nvPr>
        </p:nvSpPr>
        <p:spPr>
          <a:xfrm>
            <a:off x="6214342" y="3323012"/>
            <a:ext cx="2929658" cy="651609"/>
          </a:xfrm>
        </p:spPr>
        <p:txBody>
          <a:bodyPr>
            <a:noAutofit/>
          </a:bodyPr>
          <a:lstStyle/>
          <a:p>
            <a:r>
              <a:rPr lang="en-US" sz="2000" dirty="0" err="1">
                <a:solidFill>
                  <a:schemeClr val="bg2"/>
                </a:solidFill>
              </a:rPr>
              <a:t>Aligné</a:t>
            </a:r>
            <a:r>
              <a:rPr lang="en-US" sz="2000" dirty="0">
                <a:solidFill>
                  <a:schemeClr val="bg2"/>
                </a:solidFill>
              </a:rPr>
              <a:t> sur la Certification</a:t>
            </a:r>
          </a:p>
        </p:txBody>
      </p:sp>
      <p:pic>
        <p:nvPicPr>
          <p:cNvPr id="57" name="Marcador de posición de imagen 56">
            <a:extLst>
              <a:ext uri="{FF2B5EF4-FFF2-40B4-BE49-F238E27FC236}">
                <a16:creationId xmlns:a16="http://schemas.microsoft.com/office/drawing/2014/main" id="{6DA8180A-4967-C94A-AF11-555E3213917C}"/>
              </a:ext>
            </a:extLst>
          </p:cNvPr>
          <p:cNvPicPr>
            <a:picLocks noGrp="1" noChangeAspect="1"/>
          </p:cNvPicPr>
          <p:nvPr>
            <p:ph type="pic" sz="quarter" idx="42"/>
          </p:nvPr>
        </p:nvPicPr>
        <p:blipFill>
          <a:blip r:embed="rId4">
            <a:extLst>
              <a:ext uri="{96DAC541-7B7A-43D3-8B79-37D633B846F1}">
                <asvg:svgBlip xmlns:asvg="http://schemas.microsoft.com/office/drawing/2016/SVG/main" r:embed="rId5"/>
              </a:ext>
            </a:extLst>
          </a:blip>
          <a:srcRect/>
          <a:stretch>
            <a:fillRect/>
          </a:stretch>
        </p:blipFill>
        <p:spPr/>
      </p:pic>
      <p:pic>
        <p:nvPicPr>
          <p:cNvPr id="59" name="Marcador de posición de imagen 58">
            <a:extLst>
              <a:ext uri="{FF2B5EF4-FFF2-40B4-BE49-F238E27FC236}">
                <a16:creationId xmlns:a16="http://schemas.microsoft.com/office/drawing/2014/main" id="{35D2E4EB-400C-4744-BA5F-EAABA95E6460}"/>
              </a:ext>
            </a:extLst>
          </p:cNvPr>
          <p:cNvPicPr>
            <a:picLocks noGrp="1" noChangeAspect="1"/>
          </p:cNvPicPr>
          <p:nvPr>
            <p:ph type="pic" sz="quarter" idx="49"/>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p:pic>
      <p:pic>
        <p:nvPicPr>
          <p:cNvPr id="61" name="Marcador de posición de imagen 60">
            <a:extLst>
              <a:ext uri="{FF2B5EF4-FFF2-40B4-BE49-F238E27FC236}">
                <a16:creationId xmlns:a16="http://schemas.microsoft.com/office/drawing/2014/main" id="{292FD5B8-B671-2C4F-8A47-52690BDB2686}"/>
              </a:ext>
            </a:extLst>
          </p:cNvPr>
          <p:cNvPicPr>
            <a:picLocks noGrp="1" noChangeAspect="1"/>
          </p:cNvPicPr>
          <p:nvPr>
            <p:ph type="pic" sz="quarter" idx="50"/>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p:pic>
      <p:sp>
        <p:nvSpPr>
          <p:cNvPr id="22" name="Rectángulo redondeado 21">
            <a:extLst>
              <a:ext uri="{FF2B5EF4-FFF2-40B4-BE49-F238E27FC236}">
                <a16:creationId xmlns:a16="http://schemas.microsoft.com/office/drawing/2014/main" id="{042E1D60-0447-AD4C-A80E-49EB3FA3FCDB}"/>
              </a:ext>
            </a:extLst>
          </p:cNvPr>
          <p:cNvSpPr/>
          <p:nvPr/>
        </p:nvSpPr>
        <p:spPr>
          <a:xfrm>
            <a:off x="1885950" y="3600128"/>
            <a:ext cx="2372194" cy="418788"/>
          </a:xfrm>
          <a:prstGeom prst="roundRect">
            <a:avLst/>
          </a:prstGeom>
          <a:solidFill>
            <a:srgbClr val="00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latin typeface="Calibri" panose="020F0502020204030204"/>
            </a:endParaRPr>
          </a:p>
        </p:txBody>
      </p:sp>
      <p:sp>
        <p:nvSpPr>
          <p:cNvPr id="15" name="Marcador de texto 14">
            <a:extLst>
              <a:ext uri="{FF2B5EF4-FFF2-40B4-BE49-F238E27FC236}">
                <a16:creationId xmlns:a16="http://schemas.microsoft.com/office/drawing/2014/main" id="{049BF85D-83D2-744F-980A-869793E2680E}"/>
              </a:ext>
            </a:extLst>
          </p:cNvPr>
          <p:cNvSpPr>
            <a:spLocks noGrp="1"/>
          </p:cNvSpPr>
          <p:nvPr>
            <p:ph type="body" sz="quarter" idx="44"/>
          </p:nvPr>
        </p:nvSpPr>
        <p:spPr>
          <a:xfrm>
            <a:off x="2003998" y="3669282"/>
            <a:ext cx="2136098" cy="293421"/>
          </a:xfrm>
        </p:spPr>
        <p:txBody>
          <a:bodyPr>
            <a:normAutofit/>
          </a:bodyPr>
          <a:lstStyle/>
          <a:p>
            <a:r>
              <a:rPr lang="en-US" dirty="0" err="1"/>
              <a:t>Favoriser</a:t>
            </a:r>
            <a:r>
              <a:rPr lang="en-US" dirty="0"/>
              <a:t> les </a:t>
            </a:r>
            <a:r>
              <a:rPr lang="en-US" dirty="0" err="1"/>
              <a:t>carrières</a:t>
            </a:r>
            <a:endParaRPr lang="en-US" dirty="0"/>
          </a:p>
        </p:txBody>
      </p:sp>
      <p:sp>
        <p:nvSpPr>
          <p:cNvPr id="2" name="TextBox 1">
            <a:extLst>
              <a:ext uri="{FF2B5EF4-FFF2-40B4-BE49-F238E27FC236}">
                <a16:creationId xmlns:a16="http://schemas.microsoft.com/office/drawing/2014/main" id="{6A2780C7-ADF4-0849-8D83-89263465EF07}"/>
              </a:ext>
            </a:extLst>
          </p:cNvPr>
          <p:cNvSpPr txBox="1"/>
          <p:nvPr/>
        </p:nvSpPr>
        <p:spPr>
          <a:xfrm>
            <a:off x="133472" y="4864028"/>
            <a:ext cx="1255472" cy="215444"/>
          </a:xfrm>
          <a:prstGeom prst="rect">
            <a:avLst/>
          </a:prstGeom>
          <a:noFill/>
        </p:spPr>
        <p:txBody>
          <a:bodyPr wrap="none" rtlCol="0">
            <a:spAutoFit/>
          </a:bodyPr>
          <a:lstStyle/>
          <a:p>
            <a:pPr defTabSz="457189"/>
            <a:r>
              <a:rPr lang="es-MX" sz="800">
                <a:solidFill>
                  <a:prstClr val="white"/>
                </a:solidFill>
                <a:latin typeface="CiscoSansTT ExtraLight" panose="020B0303020201020303" pitchFamily="34" charset="0"/>
                <a:cs typeface="CiscoSansTT ExtraLight" panose="020B0303020201020303" pitchFamily="34" charset="0"/>
              </a:rPr>
              <a:t>1. </a:t>
            </a:r>
            <a:r>
              <a:rPr lang="es-MX" sz="800">
                <a:solidFill>
                  <a:srgbClr val="00B0F0"/>
                </a:solidFill>
                <a:latin typeface="CiscoSansTT ExtraLight" panose="020B0303020201020303" pitchFamily="34" charset="0"/>
                <a:cs typeface="CiscoSansTT ExtraLight" panose="020B0303020201020303" pitchFamily="34" charset="0"/>
                <a:hlinkClick r:id="rId10">
                  <a:extLst>
                    <a:ext uri="{A12FA001-AC4F-418D-AE19-62706E023703}">
                      <ahyp:hlinkClr xmlns:ahyp="http://schemas.microsoft.com/office/drawing/2018/hyperlinkcolor" val="tx"/>
                    </a:ext>
                  </a:extLst>
                </a:hlinkClick>
              </a:rPr>
              <a:t>Cybersecurity Ventures</a:t>
            </a:r>
            <a:endParaRPr lang="en-US" sz="800">
              <a:solidFill>
                <a:srgbClr val="00B0F0"/>
              </a:solidFill>
              <a:latin typeface="CiscoSansTT ExtraLight" panose="020B0303020201020303" pitchFamily="34" charset="0"/>
              <a:cs typeface="CiscoSansTT ExtraLight" panose="020B0303020201020303" pitchFamily="34" charset="0"/>
            </a:endParaRPr>
          </a:p>
        </p:txBody>
      </p:sp>
      <p:sp>
        <p:nvSpPr>
          <p:cNvPr id="3" name="Rectangle 2">
            <a:extLst>
              <a:ext uri="{FF2B5EF4-FFF2-40B4-BE49-F238E27FC236}">
                <a16:creationId xmlns:a16="http://schemas.microsoft.com/office/drawing/2014/main" id="{5BE4A07C-7B41-0274-20D4-CE356C5CDFC4}"/>
              </a:ext>
            </a:extLst>
          </p:cNvPr>
          <p:cNvSpPr/>
          <p:nvPr/>
        </p:nvSpPr>
        <p:spPr>
          <a:xfrm>
            <a:off x="6214342" y="841421"/>
            <a:ext cx="2751485" cy="3428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414244"/>
              </a:solidFill>
              <a:latin typeface="CiscoSansTT Light"/>
            </a:endParaRPr>
          </a:p>
        </p:txBody>
      </p:sp>
      <p:sp>
        <p:nvSpPr>
          <p:cNvPr id="4" name="Rectangle 3">
            <a:extLst>
              <a:ext uri="{FF2B5EF4-FFF2-40B4-BE49-F238E27FC236}">
                <a16:creationId xmlns:a16="http://schemas.microsoft.com/office/drawing/2014/main" id="{BC119D98-2DC2-0BD2-A384-0AD9A52F270B}"/>
              </a:ext>
            </a:extLst>
          </p:cNvPr>
          <p:cNvSpPr/>
          <p:nvPr/>
        </p:nvSpPr>
        <p:spPr>
          <a:xfrm>
            <a:off x="6214341" y="1749353"/>
            <a:ext cx="2751485" cy="3428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414244"/>
              </a:solidFill>
              <a:latin typeface="CiscoSansTT Light"/>
            </a:endParaRPr>
          </a:p>
        </p:txBody>
      </p:sp>
      <p:sp>
        <p:nvSpPr>
          <p:cNvPr id="6" name="Rectangle 5">
            <a:extLst>
              <a:ext uri="{FF2B5EF4-FFF2-40B4-BE49-F238E27FC236}">
                <a16:creationId xmlns:a16="http://schemas.microsoft.com/office/drawing/2014/main" id="{044CC528-0C11-388B-F00A-5F0624B0D9C1}"/>
              </a:ext>
            </a:extLst>
          </p:cNvPr>
          <p:cNvSpPr/>
          <p:nvPr/>
        </p:nvSpPr>
        <p:spPr>
          <a:xfrm>
            <a:off x="6214341" y="3413561"/>
            <a:ext cx="2751485" cy="3428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414244"/>
              </a:solidFill>
              <a:latin typeface="CiscoSansTT Light"/>
            </a:endParaRPr>
          </a:p>
        </p:txBody>
      </p:sp>
      <p:pic>
        <p:nvPicPr>
          <p:cNvPr id="4098" name="Picture 2">
            <a:extLst>
              <a:ext uri="{FF2B5EF4-FFF2-40B4-BE49-F238E27FC236}">
                <a16:creationId xmlns:a16="http://schemas.microsoft.com/office/drawing/2014/main" id="{F6516286-B78B-7157-6377-08051127E1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9600" y="571829"/>
            <a:ext cx="819150" cy="819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C9CED6B9-E371-E1E8-FF26-A66382FA03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9600" y="1665005"/>
            <a:ext cx="819150" cy="819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0F1D206F-AA4C-2E34-5188-BB5CE9100B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2722" y="3323012"/>
            <a:ext cx="81915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6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D288DD5-F16E-CC9D-84AA-7B71FC831372}"/>
              </a:ext>
            </a:extLst>
          </p:cNvPr>
          <p:cNvSpPr/>
          <p:nvPr/>
        </p:nvSpPr>
        <p:spPr>
          <a:xfrm>
            <a:off x="524482" y="1255364"/>
            <a:ext cx="6062846" cy="332378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4" name="Rectangle 3">
            <a:extLst>
              <a:ext uri="{FF2B5EF4-FFF2-40B4-BE49-F238E27FC236}">
                <a16:creationId xmlns:a16="http://schemas.microsoft.com/office/drawing/2014/main" id="{47ECE180-B932-09A6-7F5E-0A0FC5069DC7}"/>
              </a:ext>
            </a:extLst>
          </p:cNvPr>
          <p:cNvSpPr/>
          <p:nvPr/>
        </p:nvSpPr>
        <p:spPr>
          <a:xfrm>
            <a:off x="525796" y="2764530"/>
            <a:ext cx="2713382" cy="411948"/>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5" name="Rectangle 4">
            <a:extLst>
              <a:ext uri="{FF2B5EF4-FFF2-40B4-BE49-F238E27FC236}">
                <a16:creationId xmlns:a16="http://schemas.microsoft.com/office/drawing/2014/main" id="{83C0E720-EAAF-1881-9BC4-C50AA5B4918A}"/>
              </a:ext>
            </a:extLst>
          </p:cNvPr>
          <p:cNvSpPr/>
          <p:nvPr/>
        </p:nvSpPr>
        <p:spPr>
          <a:xfrm>
            <a:off x="525796" y="3186210"/>
            <a:ext cx="2713382" cy="411948"/>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6" name="Rectangle 5">
            <a:extLst>
              <a:ext uri="{FF2B5EF4-FFF2-40B4-BE49-F238E27FC236}">
                <a16:creationId xmlns:a16="http://schemas.microsoft.com/office/drawing/2014/main" id="{D6989673-095C-2BC6-DB5A-28072481D049}"/>
              </a:ext>
            </a:extLst>
          </p:cNvPr>
          <p:cNvSpPr/>
          <p:nvPr/>
        </p:nvSpPr>
        <p:spPr>
          <a:xfrm>
            <a:off x="525796" y="3607890"/>
            <a:ext cx="2713382" cy="411948"/>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11" name="Rectangle 10">
            <a:extLst>
              <a:ext uri="{FF2B5EF4-FFF2-40B4-BE49-F238E27FC236}">
                <a16:creationId xmlns:a16="http://schemas.microsoft.com/office/drawing/2014/main" id="{9A485E09-3B7C-E44C-637E-2F1DB6CD2468}"/>
              </a:ext>
            </a:extLst>
          </p:cNvPr>
          <p:cNvSpPr/>
          <p:nvPr/>
        </p:nvSpPr>
        <p:spPr>
          <a:xfrm>
            <a:off x="525796" y="1921170"/>
            <a:ext cx="2713382" cy="411948"/>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12" name="Rectangle 11">
            <a:extLst>
              <a:ext uri="{FF2B5EF4-FFF2-40B4-BE49-F238E27FC236}">
                <a16:creationId xmlns:a16="http://schemas.microsoft.com/office/drawing/2014/main" id="{3FDD9CAD-5292-04F3-A184-0D1C64FE6CB9}"/>
              </a:ext>
            </a:extLst>
          </p:cNvPr>
          <p:cNvSpPr/>
          <p:nvPr/>
        </p:nvSpPr>
        <p:spPr>
          <a:xfrm>
            <a:off x="525796" y="2342850"/>
            <a:ext cx="2713382" cy="411948"/>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17" name="ZoneTexte 16">
            <a:extLst>
              <a:ext uri="{FF2B5EF4-FFF2-40B4-BE49-F238E27FC236}">
                <a16:creationId xmlns:a16="http://schemas.microsoft.com/office/drawing/2014/main" id="{E38BB5E6-DD36-9FD0-3F73-4EB0A803C393}"/>
              </a:ext>
            </a:extLst>
          </p:cNvPr>
          <p:cNvSpPr txBox="1"/>
          <p:nvPr/>
        </p:nvSpPr>
        <p:spPr>
          <a:xfrm>
            <a:off x="1972584" y="2021249"/>
            <a:ext cx="4572000" cy="334707"/>
          </a:xfrm>
          <a:prstGeom prst="rect">
            <a:avLst/>
          </a:prstGeom>
          <a:noFill/>
        </p:spPr>
        <p:txBody>
          <a:bodyPr wrap="square">
            <a:spAutoFit/>
          </a:bodyPr>
          <a:lstStyle/>
          <a:p>
            <a:pPr marL="128588" indent="-128588" defTabSz="457189">
              <a:buFontTx/>
              <a:buChar char="-"/>
            </a:pPr>
            <a:r>
              <a:rPr lang="en-US" sz="225" dirty="0">
                <a:solidFill>
                  <a:srgbClr val="FFFFFF"/>
                </a:solidFill>
                <a:latin typeface="CiscoSansTT ExtraLight"/>
              </a:rPr>
              <a:t>IPv4 et segmentation du reseau</a:t>
            </a:r>
          </a:p>
          <a:p>
            <a:pPr marL="128588" indent="-128588" defTabSz="457189">
              <a:buFontTx/>
              <a:buChar char="-"/>
            </a:pPr>
            <a:r>
              <a:rPr lang="en-US" sz="225" dirty="0">
                <a:solidFill>
                  <a:srgbClr val="FFFFFF"/>
                </a:solidFill>
                <a:latin typeface="CiscoSansTT ExtraLight"/>
              </a:rPr>
              <a:t>Formats et </a:t>
            </a:r>
            <a:r>
              <a:rPr lang="en-US" sz="225" dirty="0" err="1">
                <a:solidFill>
                  <a:srgbClr val="FFFFFF"/>
                </a:solidFill>
                <a:latin typeface="CiscoSansTT ExtraLight"/>
              </a:rPr>
              <a:t>règles</a:t>
            </a:r>
            <a:r>
              <a:rPr lang="en-US" sz="225" dirty="0">
                <a:solidFill>
                  <a:srgbClr val="FFFFFF"/>
                </a:solidFill>
                <a:latin typeface="CiscoSansTT ExtraLight"/>
              </a:rPr>
              <a:t> </a:t>
            </a:r>
            <a:r>
              <a:rPr lang="en-US" sz="225" dirty="0" err="1">
                <a:solidFill>
                  <a:srgbClr val="FFFFFF"/>
                </a:solidFill>
                <a:latin typeface="CiscoSansTT ExtraLight"/>
              </a:rPr>
              <a:t>d’adressage</a:t>
            </a:r>
            <a:r>
              <a:rPr lang="en-US" sz="225" dirty="0">
                <a:solidFill>
                  <a:srgbClr val="FFFFFF"/>
                </a:solidFill>
                <a:latin typeface="CiscoSansTT ExtraLight"/>
              </a:rPr>
              <a:t> IPv6</a:t>
            </a:r>
          </a:p>
          <a:p>
            <a:pPr marL="128588" indent="-128588" defTabSz="457189">
              <a:buFontTx/>
              <a:buChar char="-"/>
            </a:pPr>
            <a:r>
              <a:rPr lang="en-US" sz="225" dirty="0" err="1">
                <a:solidFill>
                  <a:srgbClr val="FFFFFF"/>
                </a:solidFill>
                <a:latin typeface="CiscoSansTT ExtraLight"/>
              </a:rPr>
              <a:t>Adressage</a:t>
            </a:r>
            <a:r>
              <a:rPr lang="en-US" sz="225" dirty="0">
                <a:solidFill>
                  <a:srgbClr val="FFFFFF"/>
                </a:solidFill>
                <a:latin typeface="CiscoSansTT ExtraLight"/>
              </a:rPr>
              <a:t> </a:t>
            </a:r>
            <a:r>
              <a:rPr lang="en-US" sz="225" dirty="0" err="1">
                <a:solidFill>
                  <a:srgbClr val="FFFFFF"/>
                </a:solidFill>
                <a:latin typeface="CiscoSansTT ExtraLight"/>
              </a:rPr>
              <a:t>dynamique</a:t>
            </a:r>
            <a:r>
              <a:rPr lang="en-US" sz="225" dirty="0">
                <a:solidFill>
                  <a:srgbClr val="FFFFFF"/>
                </a:solidFill>
                <a:latin typeface="CiscoSansTT ExtraLight"/>
              </a:rPr>
              <a:t> avec DHCP</a:t>
            </a:r>
          </a:p>
          <a:p>
            <a:pPr marL="128588" indent="-128588" defTabSz="457189">
              <a:buFontTx/>
              <a:buChar char="-"/>
            </a:pPr>
            <a:r>
              <a:rPr lang="en-US" sz="225" dirty="0" err="1">
                <a:solidFill>
                  <a:srgbClr val="FFFFFF"/>
                </a:solidFill>
                <a:latin typeface="CiscoSansTT ExtraLight"/>
              </a:rPr>
              <a:t>Passerelles</a:t>
            </a:r>
            <a:r>
              <a:rPr lang="en-US" sz="225" dirty="0">
                <a:solidFill>
                  <a:srgbClr val="FFFFFF"/>
                </a:solidFill>
                <a:latin typeface="CiscoSansTT ExtraLight"/>
              </a:rPr>
              <a:t> </a:t>
            </a:r>
            <a:r>
              <a:rPr lang="en-US" sz="225" dirty="0" err="1">
                <a:solidFill>
                  <a:srgbClr val="FFFFFF"/>
                </a:solidFill>
                <a:latin typeface="CiscoSansTT ExtraLight"/>
              </a:rPr>
              <a:t>vers</a:t>
            </a:r>
            <a:r>
              <a:rPr lang="en-US" sz="225" dirty="0">
                <a:solidFill>
                  <a:srgbClr val="FFFFFF"/>
                </a:solidFill>
                <a:latin typeface="CiscoSansTT ExtraLight"/>
              </a:rPr>
              <a:t> </a:t>
            </a:r>
            <a:r>
              <a:rPr lang="en-US" sz="225" dirty="0" err="1">
                <a:solidFill>
                  <a:srgbClr val="FFFFFF"/>
                </a:solidFill>
                <a:latin typeface="CiscoSansTT ExtraLight"/>
              </a:rPr>
              <a:t>d’autres</a:t>
            </a:r>
            <a:r>
              <a:rPr lang="en-US" sz="225" dirty="0">
                <a:solidFill>
                  <a:srgbClr val="FFFFFF"/>
                </a:solidFill>
                <a:latin typeface="CiscoSansTT ExtraLight"/>
              </a:rPr>
              <a:t> reseaux</a:t>
            </a:r>
          </a:p>
          <a:p>
            <a:pPr marL="128588" indent="-128588" defTabSz="457189">
              <a:buFontTx/>
              <a:buChar char="-"/>
            </a:pPr>
            <a:r>
              <a:rPr lang="en-US" sz="225" dirty="0">
                <a:solidFill>
                  <a:srgbClr val="FFFFFF"/>
                </a:solidFill>
                <a:latin typeface="CiscoSansTT ExtraLight"/>
              </a:rPr>
              <a:t>TCP et UDP</a:t>
            </a:r>
          </a:p>
          <a:p>
            <a:pPr marL="128588" indent="-128588" defTabSz="457189">
              <a:buFontTx/>
              <a:buChar char="-"/>
            </a:pPr>
            <a:r>
              <a:rPr lang="en-US" sz="225" dirty="0">
                <a:solidFill>
                  <a:srgbClr val="FFFFFF"/>
                </a:solidFill>
                <a:latin typeface="CiscoSansTT ExtraLight"/>
              </a:rPr>
              <a:t>Services de la </a:t>
            </a:r>
            <a:r>
              <a:rPr lang="en-US" sz="225" dirty="0" err="1">
                <a:solidFill>
                  <a:srgbClr val="FFFFFF"/>
                </a:solidFill>
                <a:latin typeface="CiscoSansTT ExtraLight"/>
              </a:rPr>
              <a:t>couche</a:t>
            </a:r>
            <a:r>
              <a:rPr lang="en-US" sz="225" dirty="0">
                <a:solidFill>
                  <a:srgbClr val="FFFFFF"/>
                </a:solidFill>
                <a:latin typeface="CiscoSansTT ExtraLight"/>
              </a:rPr>
              <a:t> application</a:t>
            </a:r>
          </a:p>
          <a:p>
            <a:pPr marL="128588" indent="-128588" defTabSz="457189">
              <a:buFontTx/>
              <a:buChar char="-"/>
            </a:pPr>
            <a:r>
              <a:rPr lang="en-US" sz="225" dirty="0" err="1">
                <a:solidFill>
                  <a:srgbClr val="FFFFFF"/>
                </a:solidFill>
                <a:latin typeface="CiscoSansTT ExtraLight"/>
              </a:rPr>
              <a:t>Utilitaires</a:t>
            </a:r>
            <a:r>
              <a:rPr lang="en-US" sz="225" dirty="0">
                <a:solidFill>
                  <a:srgbClr val="FFFFFF"/>
                </a:solidFill>
                <a:latin typeface="CiscoSansTT ExtraLight"/>
              </a:rPr>
              <a:t> de test du </a:t>
            </a:r>
            <a:r>
              <a:rPr lang="en-US" sz="225" dirty="0" err="1">
                <a:solidFill>
                  <a:srgbClr val="FFFFFF"/>
                </a:solidFill>
                <a:latin typeface="CiscoSansTT ExtraLight"/>
              </a:rPr>
              <a:t>réseau</a:t>
            </a:r>
            <a:endParaRPr lang="en-US" sz="225" dirty="0">
              <a:solidFill>
                <a:srgbClr val="FFFFFF"/>
              </a:solidFill>
              <a:latin typeface="CiscoSansTT ExtraLight"/>
            </a:endParaRPr>
          </a:p>
        </p:txBody>
      </p:sp>
      <p:sp>
        <p:nvSpPr>
          <p:cNvPr id="15" name="ZoneTexte 14">
            <a:extLst>
              <a:ext uri="{FF2B5EF4-FFF2-40B4-BE49-F238E27FC236}">
                <a16:creationId xmlns:a16="http://schemas.microsoft.com/office/drawing/2014/main" id="{046BF44F-1951-89A9-4C69-05E2CA62D15C}"/>
              </a:ext>
            </a:extLst>
          </p:cNvPr>
          <p:cNvSpPr txBox="1"/>
          <p:nvPr/>
        </p:nvSpPr>
        <p:spPr>
          <a:xfrm>
            <a:off x="1247218" y="1909369"/>
            <a:ext cx="1990646" cy="461665"/>
          </a:xfrm>
          <a:prstGeom prst="rect">
            <a:avLst/>
          </a:prstGeom>
          <a:noFill/>
        </p:spPr>
        <p:txBody>
          <a:bodyPr wrap="square" rtlCol="0">
            <a:spAutoFit/>
          </a:bodyPr>
          <a:lstStyle/>
          <a:p>
            <a:pPr defTabSz="457189"/>
            <a:r>
              <a:rPr lang="en-US" sz="600" dirty="0">
                <a:solidFill>
                  <a:srgbClr val="FFFFFF"/>
                </a:solidFill>
                <a:latin typeface="CiscoSansTT ExtraLight"/>
              </a:rPr>
              <a:t>Notions de base sur les </a:t>
            </a:r>
            <a:r>
              <a:rPr lang="en-US" sz="600" dirty="0" err="1">
                <a:solidFill>
                  <a:srgbClr val="FFFFFF"/>
                </a:solidFill>
                <a:latin typeface="CiscoSansTT ExtraLight"/>
              </a:rPr>
              <a:t>réseaux</a:t>
            </a:r>
            <a:r>
              <a:rPr lang="en-US" sz="600" dirty="0">
                <a:solidFill>
                  <a:srgbClr val="FFFFFF"/>
                </a:solidFill>
                <a:latin typeface="CiscoSansTT ExtraLight"/>
              </a:rPr>
              <a:t>: </a:t>
            </a:r>
            <a:r>
              <a:rPr lang="en-US" sz="300" dirty="0">
                <a:solidFill>
                  <a:srgbClr val="FFFFFF"/>
                </a:solidFill>
                <a:latin typeface="CiscoSansTT ExtraLight"/>
              </a:rPr>
              <a:t>(17 modules – 22 </a:t>
            </a:r>
            <a:r>
              <a:rPr lang="en-US" sz="300" dirty="0" err="1">
                <a:solidFill>
                  <a:srgbClr val="FFFFFF"/>
                </a:solidFill>
                <a:latin typeface="CiscoSansTT ExtraLight"/>
              </a:rPr>
              <a:t>heures</a:t>
            </a:r>
            <a:r>
              <a:rPr lang="en-US" sz="300" dirty="0">
                <a:solidFill>
                  <a:srgbClr val="FFFFFF"/>
                </a:solidFill>
                <a:latin typeface="CiscoSansTT ExtraLight"/>
              </a:rPr>
              <a:t>)</a:t>
            </a:r>
          </a:p>
          <a:p>
            <a:pPr marL="128588" indent="-128588" defTabSz="457189">
              <a:buFontTx/>
              <a:buChar char="-"/>
            </a:pPr>
            <a:r>
              <a:rPr lang="en-US" sz="225" dirty="0">
                <a:solidFill>
                  <a:srgbClr val="FFFFFF"/>
                </a:solidFill>
                <a:latin typeface="CiscoSansTT ExtraLight"/>
              </a:rPr>
              <a:t>La communication dans un monde </a:t>
            </a:r>
            <a:r>
              <a:rPr lang="en-US" sz="225" dirty="0" err="1">
                <a:solidFill>
                  <a:srgbClr val="FFFFFF"/>
                </a:solidFill>
                <a:latin typeface="CiscoSansTT ExtraLight"/>
              </a:rPr>
              <a:t>connecté</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Composants</a:t>
            </a:r>
            <a:r>
              <a:rPr lang="en-US" sz="225" dirty="0">
                <a:solidFill>
                  <a:srgbClr val="FFFFFF"/>
                </a:solidFill>
                <a:latin typeface="CiscoSansTT ExtraLight"/>
              </a:rPr>
              <a:t> reseau, types et </a:t>
            </a:r>
            <a:r>
              <a:rPr lang="en-US" sz="225" dirty="0" err="1">
                <a:solidFill>
                  <a:srgbClr val="FFFFFF"/>
                </a:solidFill>
                <a:latin typeface="CiscoSansTT ExtraLight"/>
              </a:rPr>
              <a:t>connexions</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Réseau</a:t>
            </a:r>
            <a:r>
              <a:rPr lang="en-US" sz="225" dirty="0">
                <a:solidFill>
                  <a:srgbClr val="FFFFFF"/>
                </a:solidFill>
                <a:latin typeface="CiscoSansTT ExtraLight"/>
              </a:rPr>
              <a:t> sans fil et mobiles</a:t>
            </a:r>
          </a:p>
          <a:p>
            <a:pPr marL="128588" indent="-128588" defTabSz="457189">
              <a:buFontTx/>
              <a:buChar char="-"/>
            </a:pPr>
            <a:r>
              <a:rPr lang="en-US" sz="225" dirty="0" err="1">
                <a:solidFill>
                  <a:srgbClr val="FFFFFF"/>
                </a:solidFill>
                <a:latin typeface="CiscoSansTT ExtraLight"/>
              </a:rPr>
              <a:t>Construire</a:t>
            </a:r>
            <a:r>
              <a:rPr lang="en-US" sz="225" dirty="0">
                <a:solidFill>
                  <a:srgbClr val="FFFFFF"/>
                </a:solidFill>
                <a:latin typeface="CiscoSansTT ExtraLight"/>
              </a:rPr>
              <a:t> un reseau domestique</a:t>
            </a:r>
          </a:p>
          <a:p>
            <a:pPr marL="128588" indent="-128588" defTabSz="457189">
              <a:buFontTx/>
              <a:buChar char="-"/>
            </a:pPr>
            <a:r>
              <a:rPr lang="en-US" sz="225" dirty="0" err="1">
                <a:solidFill>
                  <a:srgbClr val="FFFFFF"/>
                </a:solidFill>
                <a:latin typeface="CiscoSansTT ExtraLight"/>
              </a:rPr>
              <a:t>Principes</a:t>
            </a:r>
            <a:r>
              <a:rPr lang="en-US" sz="225" dirty="0">
                <a:solidFill>
                  <a:srgbClr val="FFFFFF"/>
                </a:solidFill>
                <a:latin typeface="CiscoSansTT ExtraLight"/>
              </a:rPr>
              <a:t> de communication</a:t>
            </a:r>
          </a:p>
          <a:p>
            <a:pPr marL="128588" indent="-128588" defTabSz="457189">
              <a:buFontTx/>
              <a:buChar char="-"/>
            </a:pPr>
            <a:r>
              <a:rPr lang="en-US" sz="225" dirty="0" err="1">
                <a:solidFill>
                  <a:srgbClr val="FFFFFF"/>
                </a:solidFill>
                <a:latin typeface="CiscoSansTT ExtraLight"/>
              </a:rPr>
              <a:t>Médias</a:t>
            </a:r>
            <a:r>
              <a:rPr lang="en-US" sz="225" dirty="0">
                <a:solidFill>
                  <a:srgbClr val="FFFFFF"/>
                </a:solidFill>
                <a:latin typeface="CiscoSansTT ExtraLight"/>
              </a:rPr>
              <a:t> reseau</a:t>
            </a:r>
          </a:p>
          <a:p>
            <a:pPr marL="128588" indent="-128588" defTabSz="457189">
              <a:buFontTx/>
              <a:buChar char="-"/>
            </a:pPr>
            <a:r>
              <a:rPr lang="en-US" sz="225" dirty="0">
                <a:solidFill>
                  <a:srgbClr val="FFFFFF"/>
                </a:solidFill>
                <a:latin typeface="CiscoSansTT ExtraLight"/>
              </a:rPr>
              <a:t>La </a:t>
            </a:r>
            <a:r>
              <a:rPr lang="en-US" sz="225" dirty="0" err="1">
                <a:solidFill>
                  <a:srgbClr val="FFFFFF"/>
                </a:solidFill>
                <a:latin typeface="CiscoSansTT ExtraLight"/>
              </a:rPr>
              <a:t>couche</a:t>
            </a:r>
            <a:r>
              <a:rPr lang="en-US" sz="225" dirty="0">
                <a:solidFill>
                  <a:srgbClr val="FFFFFF"/>
                </a:solidFill>
                <a:latin typeface="CiscoSansTT ExtraLight"/>
              </a:rPr>
              <a:t> </a:t>
            </a:r>
            <a:r>
              <a:rPr lang="en-US" sz="225" dirty="0" err="1">
                <a:solidFill>
                  <a:srgbClr val="FFFFFF"/>
                </a:solidFill>
                <a:latin typeface="CiscoSansTT ExtraLight"/>
              </a:rPr>
              <a:t>d’accès</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Protocole</a:t>
            </a:r>
            <a:r>
              <a:rPr lang="en-US" sz="225" dirty="0">
                <a:solidFill>
                  <a:srgbClr val="FFFFFF"/>
                </a:solidFill>
                <a:latin typeface="CiscoSansTT ExtraLight"/>
              </a:rPr>
              <a:t> Internet</a:t>
            </a:r>
          </a:p>
        </p:txBody>
      </p:sp>
      <p:sp>
        <p:nvSpPr>
          <p:cNvPr id="24" name="ZoneTexte 23">
            <a:extLst>
              <a:ext uri="{FF2B5EF4-FFF2-40B4-BE49-F238E27FC236}">
                <a16:creationId xmlns:a16="http://schemas.microsoft.com/office/drawing/2014/main" id="{DF48C05A-153E-CBF8-30A3-F36249C62C7F}"/>
              </a:ext>
            </a:extLst>
          </p:cNvPr>
          <p:cNvSpPr txBox="1"/>
          <p:nvPr/>
        </p:nvSpPr>
        <p:spPr>
          <a:xfrm>
            <a:off x="1247218" y="3564013"/>
            <a:ext cx="1990646" cy="461665"/>
          </a:xfrm>
          <a:prstGeom prst="rect">
            <a:avLst/>
          </a:prstGeom>
          <a:noFill/>
        </p:spPr>
        <p:txBody>
          <a:bodyPr wrap="square" rtlCol="0">
            <a:spAutoFit/>
          </a:bodyPr>
          <a:lstStyle/>
          <a:p>
            <a:pPr defTabSz="457189"/>
            <a:r>
              <a:rPr lang="en-US" sz="600" dirty="0">
                <a:solidFill>
                  <a:srgbClr val="FFFFFF"/>
                </a:solidFill>
                <a:latin typeface="CiscoSansTT ExtraLight"/>
              </a:rPr>
              <a:t>Gestion des </a:t>
            </a:r>
            <a:r>
              <a:rPr lang="en-US" sz="600" dirty="0" err="1">
                <a:solidFill>
                  <a:srgbClr val="FFFFFF"/>
                </a:solidFill>
                <a:latin typeface="CiscoSansTT ExtraLight"/>
              </a:rPr>
              <a:t>cybermenaces</a:t>
            </a:r>
            <a:r>
              <a:rPr lang="en-US" sz="600" dirty="0">
                <a:solidFill>
                  <a:srgbClr val="FFFFFF"/>
                </a:solidFill>
                <a:latin typeface="CiscoSansTT ExtraLight"/>
              </a:rPr>
              <a:t>: </a:t>
            </a:r>
            <a:r>
              <a:rPr lang="en-US" sz="300" dirty="0">
                <a:solidFill>
                  <a:srgbClr val="FFFFFF"/>
                </a:solidFill>
                <a:latin typeface="CiscoSansTT ExtraLight"/>
              </a:rPr>
              <a:t>(5 modules – 16 </a:t>
            </a:r>
            <a:r>
              <a:rPr lang="en-US" sz="300" dirty="0" err="1">
                <a:solidFill>
                  <a:srgbClr val="FFFFFF"/>
                </a:solidFill>
                <a:latin typeface="CiscoSansTT ExtraLight"/>
              </a:rPr>
              <a:t>heures</a:t>
            </a:r>
            <a:r>
              <a:rPr lang="en-US" sz="300" dirty="0">
                <a:solidFill>
                  <a:srgbClr val="FFFFFF"/>
                </a:solidFill>
                <a:latin typeface="CiscoSansTT ExtraLight"/>
              </a:rPr>
              <a:t>)</a:t>
            </a:r>
          </a:p>
          <a:p>
            <a:pPr marL="128588" indent="-128588" defTabSz="457189">
              <a:buFontTx/>
              <a:buChar char="-"/>
            </a:pPr>
            <a:r>
              <a:rPr lang="en-US" sz="225" dirty="0" err="1">
                <a:solidFill>
                  <a:srgbClr val="FFFFFF"/>
                </a:solidFill>
                <a:latin typeface="CiscoSansTT ExtraLight"/>
              </a:rPr>
              <a:t>Gouvernance</a:t>
            </a:r>
            <a:r>
              <a:rPr lang="en-US" sz="225" dirty="0">
                <a:solidFill>
                  <a:srgbClr val="FFFFFF"/>
                </a:solidFill>
                <a:latin typeface="CiscoSansTT ExtraLight"/>
              </a:rPr>
              <a:t> et </a:t>
            </a:r>
            <a:r>
              <a:rPr lang="en-US" sz="225" dirty="0" err="1">
                <a:solidFill>
                  <a:srgbClr val="FFFFFF"/>
                </a:solidFill>
                <a:latin typeface="CiscoSansTT ExtraLight"/>
              </a:rPr>
              <a:t>conformité</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Tests de </a:t>
            </a:r>
            <a:r>
              <a:rPr lang="en-US" sz="225" dirty="0" err="1">
                <a:solidFill>
                  <a:srgbClr val="FFFFFF"/>
                </a:solidFill>
                <a:latin typeface="CiscoSansTT ExtraLight"/>
              </a:rPr>
              <a:t>sécurité</a:t>
            </a:r>
            <a:r>
              <a:rPr lang="en-US" sz="225" dirty="0">
                <a:solidFill>
                  <a:srgbClr val="FFFFFF"/>
                </a:solidFill>
                <a:latin typeface="CiscoSansTT ExtraLight"/>
              </a:rPr>
              <a:t> du reseau</a:t>
            </a:r>
          </a:p>
          <a:p>
            <a:pPr marL="128588" indent="-128588" defTabSz="457189">
              <a:buFontTx/>
              <a:buChar char="-"/>
            </a:pPr>
            <a:r>
              <a:rPr lang="en-US" sz="225" dirty="0">
                <a:solidFill>
                  <a:srgbClr val="FFFFFF"/>
                </a:solidFill>
                <a:latin typeface="CiscoSansTT ExtraLight"/>
              </a:rPr>
              <a:t>Intelligence des menaces</a:t>
            </a:r>
          </a:p>
          <a:p>
            <a:pPr marL="128588" indent="-128588" defTabSz="457189">
              <a:buFontTx/>
              <a:buChar char="-"/>
            </a:pPr>
            <a:r>
              <a:rPr lang="en-US" sz="225" dirty="0">
                <a:solidFill>
                  <a:srgbClr val="FFFFFF"/>
                </a:solidFill>
                <a:latin typeface="CiscoSansTT ExtraLight"/>
              </a:rPr>
              <a:t>Evaluation des </a:t>
            </a:r>
            <a:r>
              <a:rPr lang="en-US" sz="225" dirty="0" err="1">
                <a:solidFill>
                  <a:srgbClr val="FFFFFF"/>
                </a:solidFill>
                <a:latin typeface="CiscoSansTT ExtraLight"/>
              </a:rPr>
              <a:t>vulnérabilités</a:t>
            </a:r>
            <a:r>
              <a:rPr lang="en-US" sz="225" dirty="0">
                <a:solidFill>
                  <a:srgbClr val="FFFFFF"/>
                </a:solidFill>
                <a:latin typeface="CiscoSansTT ExtraLight"/>
              </a:rPr>
              <a:t> des </a:t>
            </a:r>
            <a:r>
              <a:rPr lang="en-US" sz="225" dirty="0" err="1">
                <a:solidFill>
                  <a:srgbClr val="FFFFFF"/>
                </a:solidFill>
                <a:latin typeface="CiscoSansTT ExtraLight"/>
              </a:rPr>
              <a:t>terminaux</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Gestion des </a:t>
            </a:r>
            <a:r>
              <a:rPr lang="en-US" sz="225" dirty="0" err="1">
                <a:solidFill>
                  <a:srgbClr val="FFFFFF"/>
                </a:solidFill>
                <a:latin typeface="CiscoSansTT ExtraLight"/>
              </a:rPr>
              <a:t>risques</a:t>
            </a:r>
            <a:r>
              <a:rPr lang="en-US" sz="225" dirty="0">
                <a:solidFill>
                  <a:srgbClr val="FFFFFF"/>
                </a:solidFill>
                <a:latin typeface="CiscoSansTT ExtraLight"/>
              </a:rPr>
              <a:t> et </a:t>
            </a:r>
            <a:r>
              <a:rPr lang="en-US" sz="225" dirty="0" err="1">
                <a:solidFill>
                  <a:srgbClr val="FFFFFF"/>
                </a:solidFill>
                <a:latin typeface="CiscoSansTT ExtraLight"/>
              </a:rPr>
              <a:t>contrôles</a:t>
            </a:r>
            <a:r>
              <a:rPr lang="en-US" sz="225" dirty="0">
                <a:solidFill>
                  <a:srgbClr val="FFFFFF"/>
                </a:solidFill>
                <a:latin typeface="CiscoSansTT ExtraLight"/>
              </a:rPr>
              <a:t> de </a:t>
            </a:r>
            <a:r>
              <a:rPr lang="en-US" sz="225" dirty="0" err="1">
                <a:solidFill>
                  <a:srgbClr val="FFFFFF"/>
                </a:solidFill>
                <a:latin typeface="CiscoSansTT ExtraLight"/>
              </a:rPr>
              <a:t>sécurité</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Enquêtes</a:t>
            </a:r>
            <a:r>
              <a:rPr lang="en-US" sz="225" dirty="0">
                <a:solidFill>
                  <a:srgbClr val="FFFFFF"/>
                </a:solidFill>
                <a:latin typeface="CiscoSansTT ExtraLight"/>
              </a:rPr>
              <a:t> techniques, </a:t>
            </a:r>
            <a:r>
              <a:rPr lang="en-US" sz="225" dirty="0" err="1">
                <a:solidFill>
                  <a:srgbClr val="FFFFFF"/>
                </a:solidFill>
                <a:latin typeface="CiscoSansTT ExtraLight"/>
              </a:rPr>
              <a:t>analyse</a:t>
            </a:r>
            <a:r>
              <a:rPr lang="en-US" sz="225" dirty="0">
                <a:solidFill>
                  <a:srgbClr val="FFFFFF"/>
                </a:solidFill>
                <a:latin typeface="CiscoSansTT ExtraLight"/>
              </a:rPr>
              <a:t> et </a:t>
            </a:r>
            <a:r>
              <a:rPr lang="en-US" sz="225" dirty="0" err="1">
                <a:solidFill>
                  <a:srgbClr val="FFFFFF"/>
                </a:solidFill>
                <a:latin typeface="CiscoSansTT ExtraLight"/>
              </a:rPr>
              <a:t>réponse</a:t>
            </a:r>
            <a:r>
              <a:rPr lang="en-US" sz="225" dirty="0">
                <a:solidFill>
                  <a:srgbClr val="FFFFFF"/>
                </a:solidFill>
                <a:latin typeface="CiscoSansTT ExtraLight"/>
              </a:rPr>
              <a:t> aux incidents</a:t>
            </a:r>
          </a:p>
          <a:p>
            <a:pPr defTabSz="457189"/>
            <a:endParaRPr lang="en-US" sz="225" dirty="0">
              <a:solidFill>
                <a:srgbClr val="FFFFFF"/>
              </a:solidFill>
              <a:latin typeface="CiscoSansTT ExtraLight"/>
            </a:endParaRPr>
          </a:p>
          <a:p>
            <a:pPr defTabSz="457189"/>
            <a:endParaRPr lang="en-US" sz="225" dirty="0">
              <a:solidFill>
                <a:srgbClr val="FFFFFF"/>
              </a:solidFill>
              <a:latin typeface="CiscoSansTT ExtraLight"/>
            </a:endParaRPr>
          </a:p>
        </p:txBody>
      </p:sp>
      <p:sp>
        <p:nvSpPr>
          <p:cNvPr id="18" name="ZoneTexte 17">
            <a:extLst>
              <a:ext uri="{FF2B5EF4-FFF2-40B4-BE49-F238E27FC236}">
                <a16:creationId xmlns:a16="http://schemas.microsoft.com/office/drawing/2014/main" id="{DB36E6DE-86F7-DAE4-92D0-090710BA97F9}"/>
              </a:ext>
            </a:extLst>
          </p:cNvPr>
          <p:cNvSpPr txBox="1"/>
          <p:nvPr/>
        </p:nvSpPr>
        <p:spPr>
          <a:xfrm>
            <a:off x="1251161" y="2302174"/>
            <a:ext cx="1990646" cy="542456"/>
          </a:xfrm>
          <a:prstGeom prst="rect">
            <a:avLst/>
          </a:prstGeom>
          <a:noFill/>
        </p:spPr>
        <p:txBody>
          <a:bodyPr wrap="square" rtlCol="0">
            <a:spAutoFit/>
          </a:bodyPr>
          <a:lstStyle/>
          <a:p>
            <a:pPr defTabSz="457189"/>
            <a:r>
              <a:rPr lang="en-US" sz="600" dirty="0" err="1">
                <a:solidFill>
                  <a:srgbClr val="FFFFFF"/>
                </a:solidFill>
                <a:latin typeface="CiscoSansTT ExtraLight"/>
              </a:rPr>
              <a:t>Equipements</a:t>
            </a:r>
            <a:r>
              <a:rPr lang="en-US" sz="600" dirty="0">
                <a:solidFill>
                  <a:srgbClr val="FFFFFF"/>
                </a:solidFill>
                <a:latin typeface="CiscoSansTT ExtraLight"/>
              </a:rPr>
              <a:t> </a:t>
            </a:r>
            <a:r>
              <a:rPr lang="en-US" sz="600" dirty="0" err="1">
                <a:solidFill>
                  <a:srgbClr val="FFFFFF"/>
                </a:solidFill>
                <a:latin typeface="CiscoSansTT ExtraLight"/>
              </a:rPr>
              <a:t>réseau</a:t>
            </a:r>
            <a:r>
              <a:rPr lang="en-US" sz="600" dirty="0">
                <a:solidFill>
                  <a:srgbClr val="FFFFFF"/>
                </a:solidFill>
                <a:latin typeface="CiscoSansTT ExtraLight"/>
              </a:rPr>
              <a:t> et configuration de base: </a:t>
            </a:r>
            <a:r>
              <a:rPr lang="en-US" sz="300" dirty="0">
                <a:solidFill>
                  <a:srgbClr val="FFFFFF"/>
                </a:solidFill>
                <a:latin typeface="CiscoSansTT ExtraLight"/>
              </a:rPr>
              <a:t>(12 modules – 22 </a:t>
            </a:r>
            <a:r>
              <a:rPr lang="en-US" sz="300" dirty="0" err="1">
                <a:solidFill>
                  <a:srgbClr val="FFFFFF"/>
                </a:solidFill>
                <a:latin typeface="CiscoSansTT ExtraLight"/>
              </a:rPr>
              <a:t>heures</a:t>
            </a:r>
            <a:r>
              <a:rPr lang="en-US" sz="300" dirty="0">
                <a:solidFill>
                  <a:srgbClr val="FFFFFF"/>
                </a:solidFill>
                <a:latin typeface="CiscoSansTT ExtraLight"/>
              </a:rPr>
              <a:t>)</a:t>
            </a:r>
          </a:p>
          <a:p>
            <a:pPr marL="128588" indent="-128588" defTabSz="457189">
              <a:buFontTx/>
              <a:buChar char="-"/>
            </a:pPr>
            <a:r>
              <a:rPr lang="en-US" sz="225" dirty="0">
                <a:solidFill>
                  <a:srgbClr val="FFFFFF"/>
                </a:solidFill>
                <a:latin typeface="CiscoSansTT ExtraLight"/>
              </a:rPr>
              <a:t>Conception de reseau</a:t>
            </a:r>
          </a:p>
          <a:p>
            <a:pPr marL="128588" indent="-128588" defTabSz="457189">
              <a:buFontTx/>
              <a:buChar char="-"/>
            </a:pPr>
            <a:r>
              <a:rPr lang="en-US" sz="225" dirty="0">
                <a:solidFill>
                  <a:srgbClr val="FFFFFF"/>
                </a:solidFill>
                <a:latin typeface="CiscoSansTT ExtraLight"/>
              </a:rPr>
              <a:t>Cloud et </a:t>
            </a:r>
            <a:r>
              <a:rPr lang="en-US" sz="225" dirty="0" err="1">
                <a:solidFill>
                  <a:srgbClr val="FFFFFF"/>
                </a:solidFill>
                <a:latin typeface="CiscoSansTT ExtraLight"/>
              </a:rPr>
              <a:t>Virtualisation</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Systèmes</a:t>
            </a:r>
            <a:r>
              <a:rPr lang="en-US" sz="225" dirty="0">
                <a:solidFill>
                  <a:srgbClr val="FFFFFF"/>
                </a:solidFill>
                <a:latin typeface="CiscoSansTT ExtraLight"/>
              </a:rPr>
              <a:t> et </a:t>
            </a:r>
            <a:r>
              <a:rPr lang="en-US" sz="225" dirty="0" err="1">
                <a:solidFill>
                  <a:srgbClr val="FFFFFF"/>
                </a:solidFill>
                <a:latin typeface="CiscoSansTT ExtraLight"/>
              </a:rPr>
              <a:t>numération</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Commutation Ethernet</a:t>
            </a:r>
          </a:p>
          <a:p>
            <a:pPr marL="128588" indent="-128588" defTabSz="457189">
              <a:buFontTx/>
              <a:buChar char="-"/>
            </a:pPr>
            <a:r>
              <a:rPr lang="en-US" sz="225" dirty="0">
                <a:solidFill>
                  <a:srgbClr val="FFFFFF"/>
                </a:solidFill>
                <a:latin typeface="CiscoSansTT ExtraLight"/>
              </a:rPr>
              <a:t>Couche reseau</a:t>
            </a:r>
          </a:p>
          <a:p>
            <a:pPr marL="128588" indent="-128588" defTabSz="457189">
              <a:buFontTx/>
              <a:buChar char="-"/>
            </a:pPr>
            <a:r>
              <a:rPr lang="en-US" sz="225" dirty="0">
                <a:solidFill>
                  <a:srgbClr val="FFFFFF"/>
                </a:solidFill>
                <a:latin typeface="CiscoSansTT ExtraLight"/>
              </a:rPr>
              <a:t>Structure de </a:t>
            </a:r>
            <a:r>
              <a:rPr lang="en-US" sz="225" dirty="0" err="1">
                <a:solidFill>
                  <a:srgbClr val="FFFFFF"/>
                </a:solidFill>
                <a:latin typeface="CiscoSansTT ExtraLight"/>
              </a:rPr>
              <a:t>l’adresse</a:t>
            </a:r>
            <a:r>
              <a:rPr lang="en-US" sz="225" dirty="0">
                <a:solidFill>
                  <a:srgbClr val="FFFFFF"/>
                </a:solidFill>
                <a:latin typeface="CiscoSansTT ExtraLight"/>
              </a:rPr>
              <a:t> IPv4</a:t>
            </a:r>
          </a:p>
          <a:p>
            <a:pPr marL="128588" indent="-128588" defTabSz="457189">
              <a:buFontTx/>
              <a:buChar char="-"/>
            </a:pPr>
            <a:r>
              <a:rPr lang="en-US" sz="225" dirty="0" err="1">
                <a:solidFill>
                  <a:srgbClr val="FFFFFF"/>
                </a:solidFill>
                <a:latin typeface="CiscoSansTT ExtraLight"/>
              </a:rPr>
              <a:t>Résolution</a:t>
            </a:r>
            <a:r>
              <a:rPr lang="en-US" sz="225" dirty="0">
                <a:solidFill>
                  <a:srgbClr val="FFFFFF"/>
                </a:solidFill>
                <a:latin typeface="CiscoSansTT ExtraLight"/>
              </a:rPr>
              <a:t> </a:t>
            </a:r>
            <a:r>
              <a:rPr lang="en-US" sz="225" dirty="0" err="1">
                <a:solidFill>
                  <a:srgbClr val="FFFFFF"/>
                </a:solidFill>
                <a:latin typeface="CiscoSansTT ExtraLight"/>
              </a:rPr>
              <a:t>adresse</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Services </a:t>
            </a:r>
            <a:r>
              <a:rPr lang="en-US" sz="225" dirty="0" err="1">
                <a:solidFill>
                  <a:srgbClr val="FFFFFF"/>
                </a:solidFill>
                <a:latin typeface="CiscoSansTT ExtraLight"/>
              </a:rPr>
              <a:t>d’adressage</a:t>
            </a:r>
            <a:r>
              <a:rPr lang="en-US" sz="225" dirty="0">
                <a:solidFill>
                  <a:srgbClr val="FFFFFF"/>
                </a:solidFill>
                <a:latin typeface="CiscoSansTT ExtraLight"/>
              </a:rPr>
              <a:t> IP</a:t>
            </a:r>
          </a:p>
          <a:p>
            <a:pPr marL="128588" indent="-128588" defTabSz="457189">
              <a:buFontTx/>
              <a:buChar char="-"/>
            </a:pPr>
            <a:r>
              <a:rPr lang="en-US" sz="225" dirty="0">
                <a:solidFill>
                  <a:srgbClr val="FFFFFF"/>
                </a:solidFill>
                <a:latin typeface="CiscoSansTT ExtraLight"/>
              </a:rPr>
              <a:t>Couche transport</a:t>
            </a:r>
          </a:p>
        </p:txBody>
      </p:sp>
      <p:sp>
        <p:nvSpPr>
          <p:cNvPr id="19" name="ZoneTexte 18">
            <a:extLst>
              <a:ext uri="{FF2B5EF4-FFF2-40B4-BE49-F238E27FC236}">
                <a16:creationId xmlns:a16="http://schemas.microsoft.com/office/drawing/2014/main" id="{541E3D3E-4A45-4CC3-0480-D483B3A5B79B}"/>
              </a:ext>
            </a:extLst>
          </p:cNvPr>
          <p:cNvSpPr txBox="1"/>
          <p:nvPr/>
        </p:nvSpPr>
        <p:spPr>
          <a:xfrm>
            <a:off x="1976527" y="2414054"/>
            <a:ext cx="4572000" cy="196208"/>
          </a:xfrm>
          <a:prstGeom prst="rect">
            <a:avLst/>
          </a:prstGeom>
          <a:noFill/>
        </p:spPr>
        <p:txBody>
          <a:bodyPr wrap="square">
            <a:spAutoFit/>
          </a:bodyPr>
          <a:lstStyle/>
          <a:p>
            <a:pPr marL="128588" indent="-128588" defTabSz="457189">
              <a:buFontTx/>
              <a:buChar char="-"/>
            </a:pPr>
            <a:r>
              <a:rPr lang="en-US" sz="225" dirty="0">
                <a:solidFill>
                  <a:srgbClr val="FFFFFF"/>
                </a:solidFill>
                <a:latin typeface="CiscoSansTT ExtraLight"/>
              </a:rPr>
              <a:t>La </a:t>
            </a:r>
            <a:r>
              <a:rPr lang="en-US" sz="225" dirty="0" err="1">
                <a:solidFill>
                  <a:srgbClr val="FFFFFF"/>
                </a:solidFill>
                <a:latin typeface="CiscoSansTT ExtraLight"/>
              </a:rPr>
              <a:t>ligne</a:t>
            </a:r>
            <a:r>
              <a:rPr lang="en-US" sz="225" dirty="0">
                <a:solidFill>
                  <a:srgbClr val="FFFFFF"/>
                </a:solidFill>
                <a:latin typeface="CiscoSansTT ExtraLight"/>
              </a:rPr>
              <a:t> de </a:t>
            </a:r>
            <a:r>
              <a:rPr lang="en-US" sz="225" dirty="0" err="1">
                <a:solidFill>
                  <a:srgbClr val="FFFFFF"/>
                </a:solidFill>
                <a:latin typeface="CiscoSansTT ExtraLight"/>
              </a:rPr>
              <a:t>commande</a:t>
            </a:r>
            <a:r>
              <a:rPr lang="en-US" sz="225" dirty="0">
                <a:solidFill>
                  <a:srgbClr val="FFFFFF"/>
                </a:solidFill>
                <a:latin typeface="CiscoSansTT ExtraLight"/>
              </a:rPr>
              <a:t> Cisco</a:t>
            </a:r>
          </a:p>
          <a:p>
            <a:pPr marL="128588" indent="-128588" defTabSz="457189">
              <a:buFontTx/>
              <a:buChar char="-"/>
            </a:pPr>
            <a:r>
              <a:rPr lang="en-US" sz="225" dirty="0" err="1">
                <a:solidFill>
                  <a:srgbClr val="FFFFFF"/>
                </a:solidFill>
                <a:latin typeface="CiscoSansTT ExtraLight"/>
              </a:rPr>
              <a:t>Créer</a:t>
            </a:r>
            <a:r>
              <a:rPr lang="en-US" sz="225" dirty="0">
                <a:solidFill>
                  <a:srgbClr val="FFFFFF"/>
                </a:solidFill>
                <a:latin typeface="CiscoSansTT ExtraLight"/>
              </a:rPr>
              <a:t> un reseau Cisco de petite taille</a:t>
            </a:r>
          </a:p>
          <a:p>
            <a:pPr marL="128588" indent="-128588" defTabSz="457189">
              <a:buFontTx/>
              <a:buChar char="-"/>
            </a:pPr>
            <a:r>
              <a:rPr lang="en-US" sz="225" dirty="0">
                <a:solidFill>
                  <a:srgbClr val="FFFFFF"/>
                </a:solidFill>
                <a:latin typeface="CiscoSansTT ExtraLight"/>
              </a:rPr>
              <a:t>ICMP</a:t>
            </a:r>
          </a:p>
        </p:txBody>
      </p:sp>
      <p:sp>
        <p:nvSpPr>
          <p:cNvPr id="20" name="ZoneTexte 19">
            <a:extLst>
              <a:ext uri="{FF2B5EF4-FFF2-40B4-BE49-F238E27FC236}">
                <a16:creationId xmlns:a16="http://schemas.microsoft.com/office/drawing/2014/main" id="{42C2A3A3-5419-8B5B-B66D-AC4A8F2D3976}"/>
              </a:ext>
            </a:extLst>
          </p:cNvPr>
          <p:cNvSpPr txBox="1"/>
          <p:nvPr/>
        </p:nvSpPr>
        <p:spPr>
          <a:xfrm>
            <a:off x="1247218" y="2728954"/>
            <a:ext cx="1990646" cy="496290"/>
          </a:xfrm>
          <a:prstGeom prst="rect">
            <a:avLst/>
          </a:prstGeom>
          <a:noFill/>
        </p:spPr>
        <p:txBody>
          <a:bodyPr wrap="square" rtlCol="0">
            <a:spAutoFit/>
          </a:bodyPr>
          <a:lstStyle/>
          <a:p>
            <a:pPr defTabSz="457189"/>
            <a:r>
              <a:rPr lang="en-US" sz="600" dirty="0" err="1">
                <a:solidFill>
                  <a:srgbClr val="FFFFFF"/>
                </a:solidFill>
                <a:latin typeface="CiscoSansTT ExtraLight"/>
              </a:rPr>
              <a:t>Sécurité</a:t>
            </a:r>
            <a:r>
              <a:rPr lang="en-US" sz="600" dirty="0">
                <a:solidFill>
                  <a:srgbClr val="FFFFFF"/>
                </a:solidFill>
                <a:latin typeface="CiscoSansTT ExtraLight"/>
              </a:rPr>
              <a:t> des </a:t>
            </a:r>
            <a:r>
              <a:rPr lang="en-US" sz="600" dirty="0" err="1">
                <a:solidFill>
                  <a:srgbClr val="FFFFFF"/>
                </a:solidFill>
                <a:latin typeface="CiscoSansTT ExtraLight"/>
              </a:rPr>
              <a:t>terminaux</a:t>
            </a:r>
            <a:r>
              <a:rPr lang="en-US" sz="600" dirty="0">
                <a:solidFill>
                  <a:srgbClr val="FFFFFF"/>
                </a:solidFill>
                <a:latin typeface="CiscoSansTT ExtraLight"/>
              </a:rPr>
              <a:t>: </a:t>
            </a:r>
            <a:r>
              <a:rPr lang="en-US" sz="300" dirty="0">
                <a:solidFill>
                  <a:srgbClr val="FFFFFF"/>
                </a:solidFill>
                <a:latin typeface="CiscoSansTT ExtraLight"/>
              </a:rPr>
              <a:t>(10 modules – 27 </a:t>
            </a:r>
            <a:r>
              <a:rPr lang="en-US" sz="300" dirty="0" err="1">
                <a:solidFill>
                  <a:srgbClr val="FFFFFF"/>
                </a:solidFill>
                <a:latin typeface="CiscoSansTT ExtraLight"/>
              </a:rPr>
              <a:t>heures</a:t>
            </a:r>
            <a:r>
              <a:rPr lang="en-US" sz="300" dirty="0">
                <a:solidFill>
                  <a:srgbClr val="FFFFFF"/>
                </a:solidFill>
                <a:latin typeface="CiscoSansTT ExtraLight"/>
              </a:rPr>
              <a:t>)</a:t>
            </a:r>
          </a:p>
          <a:p>
            <a:pPr marL="128588" indent="-128588" defTabSz="457189">
              <a:buFontTx/>
              <a:buChar char="-"/>
            </a:pPr>
            <a:r>
              <a:rPr lang="en-US" sz="225" dirty="0">
                <a:solidFill>
                  <a:srgbClr val="FFFFFF"/>
                </a:solidFill>
                <a:latin typeface="CiscoSansTT ExtraLight"/>
              </a:rPr>
              <a:t>Menaces, </a:t>
            </a:r>
            <a:r>
              <a:rPr lang="en-US" sz="225" dirty="0" err="1">
                <a:solidFill>
                  <a:srgbClr val="FFFFFF"/>
                </a:solidFill>
                <a:latin typeface="CiscoSansTT ExtraLight"/>
              </a:rPr>
              <a:t>vulnérabilités</a:t>
            </a:r>
            <a:r>
              <a:rPr lang="en-US" sz="225" dirty="0">
                <a:solidFill>
                  <a:srgbClr val="FFFFFF"/>
                </a:solidFill>
                <a:latin typeface="CiscoSansTT ExtraLight"/>
              </a:rPr>
              <a:t> et </a:t>
            </a:r>
            <a:r>
              <a:rPr lang="en-US" sz="225" dirty="0" err="1">
                <a:solidFill>
                  <a:srgbClr val="FFFFFF"/>
                </a:solidFill>
                <a:latin typeface="CiscoSansTT ExtraLight"/>
              </a:rPr>
              <a:t>attaques</a:t>
            </a:r>
            <a:r>
              <a:rPr lang="en-US" sz="225" dirty="0">
                <a:solidFill>
                  <a:srgbClr val="FFFFFF"/>
                </a:solidFill>
                <a:latin typeface="CiscoSansTT ExtraLight"/>
              </a:rPr>
              <a:t> </a:t>
            </a:r>
            <a:r>
              <a:rPr lang="en-US" sz="225" dirty="0" err="1">
                <a:solidFill>
                  <a:srgbClr val="FFFFFF"/>
                </a:solidFill>
                <a:latin typeface="CiscoSansTT ExtraLight"/>
              </a:rPr>
              <a:t>en</a:t>
            </a:r>
            <a:r>
              <a:rPr lang="en-US" sz="225" dirty="0">
                <a:solidFill>
                  <a:srgbClr val="FFFFFF"/>
                </a:solidFill>
                <a:latin typeface="CiscoSansTT ExtraLight"/>
              </a:rPr>
              <a:t> matière de </a:t>
            </a:r>
            <a:r>
              <a:rPr lang="en-US" sz="225" dirty="0" err="1">
                <a:solidFill>
                  <a:srgbClr val="FFFFFF"/>
                </a:solidFill>
                <a:latin typeface="CiscoSansTT ExtraLight"/>
              </a:rPr>
              <a:t>cybersécurité</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Sécurisation</a:t>
            </a:r>
            <a:r>
              <a:rPr lang="en-US" sz="225" dirty="0">
                <a:solidFill>
                  <a:srgbClr val="FFFFFF"/>
                </a:solidFill>
                <a:latin typeface="CiscoSansTT ExtraLight"/>
              </a:rPr>
              <a:t> des reseaux</a:t>
            </a:r>
          </a:p>
          <a:p>
            <a:pPr marL="128588" indent="-128588" defTabSz="457189">
              <a:buFontTx/>
              <a:buChar char="-"/>
            </a:pPr>
            <a:r>
              <a:rPr lang="en-US" sz="225" dirty="0" err="1">
                <a:solidFill>
                  <a:srgbClr val="FFFFFF"/>
                </a:solidFill>
                <a:latin typeface="CiscoSansTT ExtraLight"/>
              </a:rPr>
              <a:t>attaques</a:t>
            </a:r>
            <a:r>
              <a:rPr lang="en-US" sz="225" dirty="0">
                <a:solidFill>
                  <a:srgbClr val="FFFFFF"/>
                </a:solidFill>
                <a:latin typeface="CiscoSansTT ExtraLight"/>
              </a:rPr>
              <a:t> </a:t>
            </a:r>
            <a:r>
              <a:rPr lang="en-US" sz="225" dirty="0" err="1">
                <a:solidFill>
                  <a:srgbClr val="FFFFFF"/>
                </a:solidFill>
                <a:latin typeface="CiscoSansTT ExtraLight"/>
              </a:rPr>
              <a:t>ciblant</a:t>
            </a:r>
            <a:r>
              <a:rPr lang="en-US" sz="225" dirty="0">
                <a:solidFill>
                  <a:srgbClr val="FFFFFF"/>
                </a:solidFill>
                <a:latin typeface="CiscoSansTT ExtraLight"/>
              </a:rPr>
              <a:t> les </a:t>
            </a:r>
            <a:r>
              <a:rPr lang="en-US" sz="225" dirty="0" err="1">
                <a:solidFill>
                  <a:srgbClr val="FFFFFF"/>
                </a:solidFill>
                <a:latin typeface="CiscoSansTT ExtraLight"/>
              </a:rPr>
              <a:t>fondements</a:t>
            </a:r>
            <a:r>
              <a:rPr lang="en-US" sz="225" dirty="0">
                <a:solidFill>
                  <a:srgbClr val="FFFFFF"/>
                </a:solidFill>
                <a:latin typeface="CiscoSansTT ExtraLight"/>
              </a:rPr>
              <a:t> du reseau</a:t>
            </a:r>
          </a:p>
          <a:p>
            <a:pPr marL="128588" indent="-128588" defTabSz="457189">
              <a:buFontTx/>
              <a:buChar char="-"/>
            </a:pPr>
            <a:r>
              <a:rPr lang="en-US" sz="225" dirty="0">
                <a:solidFill>
                  <a:srgbClr val="FFFFFF"/>
                </a:solidFill>
                <a:latin typeface="CiscoSansTT ExtraLight"/>
              </a:rPr>
              <a:t>Communication </a:t>
            </a:r>
            <a:r>
              <a:rPr lang="en-US" sz="225" dirty="0" err="1">
                <a:solidFill>
                  <a:srgbClr val="FFFFFF"/>
                </a:solidFill>
                <a:latin typeface="CiscoSansTT ExtraLight"/>
              </a:rPr>
              <a:t>en</a:t>
            </a:r>
            <a:r>
              <a:rPr lang="en-US" sz="225" dirty="0">
                <a:solidFill>
                  <a:srgbClr val="FFFFFF"/>
                </a:solidFill>
                <a:latin typeface="CiscoSansTT ExtraLight"/>
              </a:rPr>
              <a:t> reseau sans fil</a:t>
            </a:r>
          </a:p>
          <a:p>
            <a:pPr marL="128588" indent="-128588" defTabSz="457189">
              <a:buFontTx/>
              <a:buChar char="-"/>
            </a:pPr>
            <a:r>
              <a:rPr lang="en-US" sz="225" dirty="0">
                <a:solidFill>
                  <a:srgbClr val="FFFFFF"/>
                </a:solidFill>
                <a:latin typeface="CiscoSansTT ExtraLight"/>
              </a:rPr>
              <a:t>Infrastructure de </a:t>
            </a:r>
            <a:r>
              <a:rPr lang="en-US" sz="225" dirty="0" err="1">
                <a:solidFill>
                  <a:srgbClr val="FFFFFF"/>
                </a:solidFill>
                <a:latin typeface="CiscoSansTT ExtraLight"/>
              </a:rPr>
              <a:t>sécurité</a:t>
            </a:r>
            <a:r>
              <a:rPr lang="en-US" sz="225" dirty="0">
                <a:solidFill>
                  <a:srgbClr val="FFFFFF"/>
                </a:solidFill>
                <a:latin typeface="CiscoSansTT ExtraLight"/>
              </a:rPr>
              <a:t> du reseau</a:t>
            </a:r>
          </a:p>
          <a:p>
            <a:pPr marL="128588" indent="-128588" defTabSz="457189">
              <a:buFontTx/>
              <a:buChar char="-"/>
            </a:pPr>
            <a:r>
              <a:rPr lang="en-US" sz="225" dirty="0">
                <a:solidFill>
                  <a:srgbClr val="FFFFFF"/>
                </a:solidFill>
                <a:latin typeface="CiscoSansTT ExtraLight"/>
              </a:rPr>
              <a:t>Le </a:t>
            </a:r>
            <a:r>
              <a:rPr lang="en-US" sz="225" dirty="0" err="1">
                <a:solidFill>
                  <a:srgbClr val="FFFFFF"/>
                </a:solidFill>
                <a:latin typeface="CiscoSansTT ExtraLight"/>
              </a:rPr>
              <a:t>système</a:t>
            </a:r>
            <a:r>
              <a:rPr lang="en-US" sz="225" dirty="0">
                <a:solidFill>
                  <a:srgbClr val="FFFFFF"/>
                </a:solidFill>
                <a:latin typeface="CiscoSansTT ExtraLight"/>
              </a:rPr>
              <a:t> </a:t>
            </a:r>
            <a:r>
              <a:rPr lang="en-US" sz="225" dirty="0" err="1">
                <a:solidFill>
                  <a:srgbClr val="FFFFFF"/>
                </a:solidFill>
                <a:latin typeface="CiscoSansTT ExtraLight"/>
              </a:rPr>
              <a:t>d’exploitation</a:t>
            </a:r>
            <a:r>
              <a:rPr lang="en-US" sz="225" dirty="0">
                <a:solidFill>
                  <a:srgbClr val="FFFFFF"/>
                </a:solidFill>
                <a:latin typeface="CiscoSansTT ExtraLight"/>
              </a:rPr>
              <a:t> Windows</a:t>
            </a:r>
          </a:p>
          <a:p>
            <a:pPr marL="128588" indent="-128588" defTabSz="457189">
              <a:buFontTx/>
              <a:buChar char="-"/>
            </a:pPr>
            <a:r>
              <a:rPr lang="en-US" sz="225" dirty="0" err="1">
                <a:solidFill>
                  <a:srgbClr val="FFFFFF"/>
                </a:solidFill>
                <a:latin typeface="CiscoSansTT ExtraLight"/>
              </a:rPr>
              <a:t>Présentation</a:t>
            </a:r>
            <a:r>
              <a:rPr lang="en-US" sz="225" dirty="0">
                <a:solidFill>
                  <a:srgbClr val="FFFFFF"/>
                </a:solidFill>
                <a:latin typeface="CiscoSansTT ExtraLight"/>
              </a:rPr>
              <a:t> de Linux</a:t>
            </a:r>
          </a:p>
          <a:p>
            <a:pPr marL="128588" indent="-128588" defTabSz="457189">
              <a:buFontTx/>
              <a:buChar char="-"/>
            </a:pPr>
            <a:r>
              <a:rPr lang="en-US" sz="225" dirty="0">
                <a:solidFill>
                  <a:srgbClr val="FFFFFF"/>
                </a:solidFill>
                <a:latin typeface="CiscoSansTT ExtraLight"/>
              </a:rPr>
              <a:t>Protection du </a:t>
            </a:r>
            <a:r>
              <a:rPr lang="en-US" sz="225" dirty="0" err="1">
                <a:solidFill>
                  <a:srgbClr val="FFFFFF"/>
                </a:solidFill>
                <a:latin typeface="CiscoSansTT ExtraLight"/>
              </a:rPr>
              <a:t>système</a:t>
            </a:r>
            <a:r>
              <a:rPr lang="en-US" sz="225" dirty="0">
                <a:solidFill>
                  <a:srgbClr val="FFFFFF"/>
                </a:solidFill>
                <a:latin typeface="CiscoSansTT ExtraLight"/>
              </a:rPr>
              <a:t> et des </a:t>
            </a:r>
            <a:r>
              <a:rPr lang="en-US" sz="225" dirty="0" err="1">
                <a:solidFill>
                  <a:srgbClr val="FFFFFF"/>
                </a:solidFill>
                <a:latin typeface="CiscoSansTT ExtraLight"/>
              </a:rPr>
              <a:t>terminaux</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Principes</a:t>
            </a:r>
            <a:r>
              <a:rPr lang="en-US" sz="225" dirty="0">
                <a:solidFill>
                  <a:srgbClr val="FFFFFF"/>
                </a:solidFill>
                <a:latin typeface="CiscoSansTT ExtraLight"/>
              </a:rPr>
              <a:t>, pratiques et </a:t>
            </a:r>
            <a:r>
              <a:rPr lang="en-US" sz="225" dirty="0" err="1">
                <a:solidFill>
                  <a:srgbClr val="FFFFFF"/>
                </a:solidFill>
                <a:latin typeface="CiscoSansTT ExtraLight"/>
              </a:rPr>
              <a:t>processus</a:t>
            </a:r>
            <a:r>
              <a:rPr lang="en-US" sz="225" dirty="0">
                <a:solidFill>
                  <a:srgbClr val="FFFFFF"/>
                </a:solidFill>
                <a:latin typeface="CiscoSansTT ExtraLight"/>
              </a:rPr>
              <a:t> de </a:t>
            </a:r>
            <a:r>
              <a:rPr lang="en-US" sz="225" dirty="0" err="1">
                <a:solidFill>
                  <a:srgbClr val="FFFFFF"/>
                </a:solidFill>
                <a:latin typeface="CiscoSansTT ExtraLight"/>
              </a:rPr>
              <a:t>cybersécurité</a:t>
            </a:r>
            <a:endParaRPr lang="en-US" sz="225" dirty="0">
              <a:solidFill>
                <a:srgbClr val="FFFFFF"/>
              </a:solidFill>
              <a:latin typeface="CiscoSansTT ExtraLight"/>
            </a:endParaRPr>
          </a:p>
        </p:txBody>
      </p:sp>
      <p:sp>
        <p:nvSpPr>
          <p:cNvPr id="22" name="ZoneTexte 21">
            <a:extLst>
              <a:ext uri="{FF2B5EF4-FFF2-40B4-BE49-F238E27FC236}">
                <a16:creationId xmlns:a16="http://schemas.microsoft.com/office/drawing/2014/main" id="{358C3BAF-E8CA-3919-37FC-676A2E883D1B}"/>
              </a:ext>
            </a:extLst>
          </p:cNvPr>
          <p:cNvSpPr txBox="1"/>
          <p:nvPr/>
        </p:nvSpPr>
        <p:spPr>
          <a:xfrm>
            <a:off x="1248532" y="3142660"/>
            <a:ext cx="1990646" cy="530915"/>
          </a:xfrm>
          <a:prstGeom prst="rect">
            <a:avLst/>
          </a:prstGeom>
          <a:noFill/>
        </p:spPr>
        <p:txBody>
          <a:bodyPr wrap="square" rtlCol="0">
            <a:spAutoFit/>
          </a:bodyPr>
          <a:lstStyle/>
          <a:p>
            <a:pPr defTabSz="457189"/>
            <a:r>
              <a:rPr lang="en-US" sz="600" dirty="0">
                <a:solidFill>
                  <a:srgbClr val="FFFFFF"/>
                </a:solidFill>
                <a:latin typeface="CiscoSansTT ExtraLight"/>
              </a:rPr>
              <a:t>Défense du </a:t>
            </a:r>
            <a:r>
              <a:rPr lang="en-US" sz="600" dirty="0" err="1">
                <a:solidFill>
                  <a:srgbClr val="FFFFFF"/>
                </a:solidFill>
                <a:latin typeface="CiscoSansTT ExtraLight"/>
              </a:rPr>
              <a:t>réseau</a:t>
            </a:r>
            <a:r>
              <a:rPr lang="en-US" sz="600" dirty="0">
                <a:solidFill>
                  <a:srgbClr val="FFFFFF"/>
                </a:solidFill>
                <a:latin typeface="CiscoSansTT ExtraLight"/>
              </a:rPr>
              <a:t>: </a:t>
            </a:r>
            <a:r>
              <a:rPr lang="en-US" sz="300" dirty="0">
                <a:solidFill>
                  <a:srgbClr val="FFFFFF"/>
                </a:solidFill>
                <a:latin typeface="CiscoSansTT ExtraLight"/>
              </a:rPr>
              <a:t>(11 modules – 27 </a:t>
            </a:r>
            <a:r>
              <a:rPr lang="en-US" sz="300" dirty="0" err="1">
                <a:solidFill>
                  <a:srgbClr val="FFFFFF"/>
                </a:solidFill>
                <a:latin typeface="CiscoSansTT ExtraLight"/>
              </a:rPr>
              <a:t>heures</a:t>
            </a:r>
            <a:r>
              <a:rPr lang="en-US" sz="300" dirty="0">
                <a:solidFill>
                  <a:srgbClr val="FFFFFF"/>
                </a:solidFill>
                <a:latin typeface="CiscoSansTT ExtraLight"/>
              </a:rPr>
              <a:t>)</a:t>
            </a:r>
          </a:p>
          <a:p>
            <a:pPr marL="128588" indent="-128588" defTabSz="457189">
              <a:buFontTx/>
              <a:buChar char="-"/>
            </a:pPr>
            <a:r>
              <a:rPr lang="en-US" sz="225" dirty="0" err="1">
                <a:solidFill>
                  <a:srgbClr val="FFFFFF"/>
                </a:solidFill>
                <a:latin typeface="CiscoSansTT ExtraLight"/>
              </a:rPr>
              <a:t>Comprendre</a:t>
            </a:r>
            <a:r>
              <a:rPr lang="en-US" sz="225" dirty="0">
                <a:solidFill>
                  <a:srgbClr val="FFFFFF"/>
                </a:solidFill>
                <a:latin typeface="CiscoSansTT ExtraLight"/>
              </a:rPr>
              <a:t> les </a:t>
            </a:r>
            <a:r>
              <a:rPr lang="en-US" sz="225" dirty="0" err="1">
                <a:solidFill>
                  <a:srgbClr val="FFFFFF"/>
                </a:solidFill>
                <a:latin typeface="CiscoSansTT ExtraLight"/>
              </a:rPr>
              <a:t>mécanismes</a:t>
            </a:r>
            <a:r>
              <a:rPr lang="en-US" sz="225" dirty="0">
                <a:solidFill>
                  <a:srgbClr val="FFFFFF"/>
                </a:solidFill>
                <a:latin typeface="CiscoSansTT ExtraLight"/>
              </a:rPr>
              <a:t> de </a:t>
            </a:r>
            <a:r>
              <a:rPr lang="en-US" sz="225" dirty="0" err="1">
                <a:solidFill>
                  <a:srgbClr val="FFFFFF"/>
                </a:solidFill>
                <a:latin typeface="CiscoSansTT ExtraLight"/>
              </a:rPr>
              <a:t>défense</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Défense du </a:t>
            </a:r>
            <a:r>
              <a:rPr lang="en-US" sz="225" dirty="0" err="1">
                <a:solidFill>
                  <a:srgbClr val="FFFFFF"/>
                </a:solidFill>
                <a:latin typeface="CiscoSansTT ExtraLight"/>
              </a:rPr>
              <a:t>système</a:t>
            </a:r>
            <a:r>
              <a:rPr lang="en-US" sz="225" dirty="0">
                <a:solidFill>
                  <a:srgbClr val="FFFFFF"/>
                </a:solidFill>
                <a:latin typeface="CiscoSansTT ExtraLight"/>
              </a:rPr>
              <a:t> et du reseau</a:t>
            </a:r>
          </a:p>
          <a:p>
            <a:pPr marL="128588" indent="-128588" defTabSz="457189">
              <a:buFontTx/>
              <a:buChar char="-"/>
            </a:pPr>
            <a:r>
              <a:rPr lang="en-US" sz="225" dirty="0" err="1">
                <a:solidFill>
                  <a:srgbClr val="FFFFFF"/>
                </a:solidFill>
                <a:latin typeface="CiscoSansTT ExtraLight"/>
              </a:rPr>
              <a:t>Contrôle</a:t>
            </a:r>
            <a:r>
              <a:rPr lang="en-US" sz="225" dirty="0">
                <a:solidFill>
                  <a:srgbClr val="FFFFFF"/>
                </a:solidFill>
                <a:latin typeface="CiscoSansTT ExtraLight"/>
              </a:rPr>
              <a:t> </a:t>
            </a:r>
            <a:r>
              <a:rPr lang="en-US" sz="225" dirty="0" err="1">
                <a:solidFill>
                  <a:srgbClr val="FFFFFF"/>
                </a:solidFill>
                <a:latin typeface="CiscoSansTT ExtraLight"/>
              </a:rPr>
              <a:t>d’accès</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Listes</a:t>
            </a:r>
            <a:r>
              <a:rPr lang="en-US" sz="225" dirty="0">
                <a:solidFill>
                  <a:srgbClr val="FFFFFF"/>
                </a:solidFill>
                <a:latin typeface="CiscoSansTT ExtraLight"/>
              </a:rPr>
              <a:t> de </a:t>
            </a:r>
            <a:r>
              <a:rPr lang="en-US" sz="225" dirty="0" err="1">
                <a:solidFill>
                  <a:srgbClr val="FFFFFF"/>
                </a:solidFill>
                <a:latin typeface="CiscoSansTT ExtraLight"/>
              </a:rPr>
              <a:t>contrôle</a:t>
            </a:r>
            <a:r>
              <a:rPr lang="en-US" sz="225" dirty="0">
                <a:solidFill>
                  <a:srgbClr val="FFFFFF"/>
                </a:solidFill>
                <a:latin typeface="CiscoSansTT ExtraLight"/>
              </a:rPr>
              <a:t> </a:t>
            </a:r>
            <a:r>
              <a:rPr lang="en-US" sz="225" dirty="0" err="1">
                <a:solidFill>
                  <a:srgbClr val="FFFFFF"/>
                </a:solidFill>
                <a:latin typeface="CiscoSansTT ExtraLight"/>
              </a:rPr>
              <a:t>d’accès</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Technomogie</a:t>
            </a:r>
            <a:r>
              <a:rPr lang="en-US" sz="225" dirty="0">
                <a:solidFill>
                  <a:srgbClr val="FFFFFF"/>
                </a:solidFill>
                <a:latin typeface="CiscoSansTT ExtraLight"/>
              </a:rPr>
              <a:t> de pare-feu</a:t>
            </a:r>
          </a:p>
          <a:p>
            <a:pPr marL="128588" indent="-128588" defTabSz="457189">
              <a:buFontTx/>
              <a:buChar char="-"/>
            </a:pPr>
            <a:r>
              <a:rPr lang="en-US" sz="225" dirty="0">
                <a:solidFill>
                  <a:srgbClr val="FFFFFF"/>
                </a:solidFill>
                <a:latin typeface="CiscoSansTT ExtraLight"/>
              </a:rPr>
              <a:t>Pare-feu </a:t>
            </a:r>
            <a:r>
              <a:rPr lang="en-US" sz="225" dirty="0" err="1">
                <a:solidFill>
                  <a:srgbClr val="FFFFFF"/>
                </a:solidFill>
                <a:latin typeface="CiscoSansTT ExtraLight"/>
              </a:rPr>
              <a:t>à</a:t>
            </a:r>
            <a:r>
              <a:rPr lang="en-US" sz="225" dirty="0">
                <a:solidFill>
                  <a:srgbClr val="FFFFFF"/>
                </a:solidFill>
                <a:latin typeface="CiscoSansTT ExtraLight"/>
              </a:rPr>
              <a:t> politique </a:t>
            </a:r>
            <a:r>
              <a:rPr lang="en-US" sz="225" dirty="0" err="1">
                <a:solidFill>
                  <a:srgbClr val="FFFFFF"/>
                </a:solidFill>
                <a:latin typeface="CiscoSansTT ExtraLight"/>
              </a:rPr>
              <a:t>basée</a:t>
            </a:r>
            <a:r>
              <a:rPr lang="en-US" sz="225" dirty="0">
                <a:solidFill>
                  <a:srgbClr val="FFFFFF"/>
                </a:solidFill>
                <a:latin typeface="CiscoSansTT ExtraLight"/>
              </a:rPr>
              <a:t> sur les zones</a:t>
            </a:r>
          </a:p>
          <a:p>
            <a:pPr marL="128588" indent="-128588" defTabSz="457189">
              <a:buFontTx/>
              <a:buChar char="-"/>
            </a:pPr>
            <a:r>
              <a:rPr lang="en-US" sz="225" dirty="0">
                <a:solidFill>
                  <a:srgbClr val="FFFFFF"/>
                </a:solidFill>
                <a:latin typeface="CiscoSansTT ExtraLight"/>
              </a:rPr>
              <a:t>La </a:t>
            </a:r>
            <a:r>
              <a:rPr lang="en-US" sz="225" dirty="0" err="1">
                <a:solidFill>
                  <a:srgbClr val="FFFFFF"/>
                </a:solidFill>
                <a:latin typeface="CiscoSansTT ExtraLight"/>
              </a:rPr>
              <a:t>sécurité</a:t>
            </a:r>
            <a:r>
              <a:rPr lang="en-US" sz="225" dirty="0">
                <a:solidFill>
                  <a:srgbClr val="FFFFFF"/>
                </a:solidFill>
                <a:latin typeface="CiscoSansTT ExtraLight"/>
              </a:rPr>
              <a:t> dans le Cloud</a:t>
            </a:r>
          </a:p>
          <a:p>
            <a:pPr marL="128588" indent="-128588" defTabSz="457189">
              <a:buFontTx/>
              <a:buChar char="-"/>
            </a:pPr>
            <a:r>
              <a:rPr lang="en-US" sz="225" dirty="0" err="1">
                <a:solidFill>
                  <a:srgbClr val="FFFFFF"/>
                </a:solidFill>
                <a:latin typeface="CiscoSansTT ExtraLight"/>
              </a:rPr>
              <a:t>Chiffrement</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Technologies et </a:t>
            </a:r>
            <a:r>
              <a:rPr lang="en-US" sz="225" dirty="0" err="1">
                <a:solidFill>
                  <a:srgbClr val="FFFFFF"/>
                </a:solidFill>
                <a:latin typeface="CiscoSansTT ExtraLight"/>
              </a:rPr>
              <a:t>protocoles</a:t>
            </a:r>
            <a:endParaRPr lang="en-US" sz="225" dirty="0">
              <a:solidFill>
                <a:srgbClr val="FFFFFF"/>
              </a:solidFill>
              <a:latin typeface="CiscoSansTT ExtraLight"/>
            </a:endParaRPr>
          </a:p>
          <a:p>
            <a:pPr defTabSz="457189"/>
            <a:endParaRPr lang="en-US" sz="225" dirty="0">
              <a:solidFill>
                <a:srgbClr val="FFFFFF"/>
              </a:solidFill>
              <a:latin typeface="CiscoSansTT ExtraLight"/>
            </a:endParaRPr>
          </a:p>
        </p:txBody>
      </p:sp>
      <p:sp>
        <p:nvSpPr>
          <p:cNvPr id="23" name="ZoneTexte 22">
            <a:extLst>
              <a:ext uri="{FF2B5EF4-FFF2-40B4-BE49-F238E27FC236}">
                <a16:creationId xmlns:a16="http://schemas.microsoft.com/office/drawing/2014/main" id="{E324E3F3-06A0-F8A1-BABF-FCE31C060C45}"/>
              </a:ext>
            </a:extLst>
          </p:cNvPr>
          <p:cNvSpPr txBox="1"/>
          <p:nvPr/>
        </p:nvSpPr>
        <p:spPr>
          <a:xfrm>
            <a:off x="1973898" y="3254539"/>
            <a:ext cx="4572000" cy="161583"/>
          </a:xfrm>
          <a:prstGeom prst="rect">
            <a:avLst/>
          </a:prstGeom>
          <a:noFill/>
        </p:spPr>
        <p:txBody>
          <a:bodyPr wrap="square">
            <a:spAutoFit/>
          </a:bodyPr>
          <a:lstStyle/>
          <a:p>
            <a:pPr marL="128588" indent="-128588" defTabSz="457189">
              <a:buFontTx/>
              <a:buChar char="-"/>
            </a:pPr>
            <a:r>
              <a:rPr lang="en-US" sz="225" dirty="0">
                <a:solidFill>
                  <a:srgbClr val="FFFFFF"/>
                </a:solidFill>
                <a:latin typeface="CiscoSansTT ExtraLight"/>
              </a:rPr>
              <a:t>Les </a:t>
            </a:r>
            <a:r>
              <a:rPr lang="en-US" sz="225" dirty="0" err="1">
                <a:solidFill>
                  <a:srgbClr val="FFFFFF"/>
                </a:solidFill>
                <a:latin typeface="CiscoSansTT ExtraLight"/>
              </a:rPr>
              <a:t>données</a:t>
            </a:r>
            <a:r>
              <a:rPr lang="en-US" sz="225" dirty="0">
                <a:solidFill>
                  <a:srgbClr val="FFFFFF"/>
                </a:solidFill>
                <a:latin typeface="CiscoSansTT ExtraLight"/>
              </a:rPr>
              <a:t> sur la </a:t>
            </a:r>
            <a:r>
              <a:rPr lang="en-US" sz="225" dirty="0" err="1">
                <a:solidFill>
                  <a:srgbClr val="FFFFFF"/>
                </a:solidFill>
                <a:latin typeface="CiscoSansTT ExtraLight"/>
              </a:rPr>
              <a:t>séucrité</a:t>
            </a:r>
            <a:r>
              <a:rPr lang="en-US" sz="225" dirty="0">
                <a:solidFill>
                  <a:srgbClr val="FFFFFF"/>
                </a:solidFill>
                <a:latin typeface="CiscoSansTT ExtraLight"/>
              </a:rPr>
              <a:t> du reseau</a:t>
            </a:r>
          </a:p>
          <a:p>
            <a:pPr marL="128588" indent="-128588" defTabSz="457189">
              <a:buFontTx/>
              <a:buChar char="-"/>
            </a:pPr>
            <a:r>
              <a:rPr lang="en-US" sz="225" dirty="0" err="1">
                <a:solidFill>
                  <a:srgbClr val="FFFFFF"/>
                </a:solidFill>
                <a:latin typeface="CiscoSansTT ExtraLight"/>
              </a:rPr>
              <a:t>L’évaluation</a:t>
            </a:r>
            <a:r>
              <a:rPr lang="en-US" sz="225" dirty="0">
                <a:solidFill>
                  <a:srgbClr val="FFFFFF"/>
                </a:solidFill>
                <a:latin typeface="CiscoSansTT ExtraLight"/>
              </a:rPr>
              <a:t> des </a:t>
            </a:r>
            <a:r>
              <a:rPr lang="en-US" sz="225" dirty="0" err="1">
                <a:solidFill>
                  <a:srgbClr val="FFFFFF"/>
                </a:solidFill>
                <a:latin typeface="CiscoSansTT ExtraLight"/>
              </a:rPr>
              <a:t>alertes</a:t>
            </a:r>
            <a:endParaRPr lang="en-US" sz="225" dirty="0">
              <a:solidFill>
                <a:srgbClr val="FFFFFF"/>
              </a:solidFill>
              <a:latin typeface="CiscoSansTT ExtraLight"/>
            </a:endParaRPr>
          </a:p>
        </p:txBody>
      </p:sp>
      <p:sp>
        <p:nvSpPr>
          <p:cNvPr id="2" name="Titre 1">
            <a:extLst>
              <a:ext uri="{FF2B5EF4-FFF2-40B4-BE49-F238E27FC236}">
                <a16:creationId xmlns:a16="http://schemas.microsoft.com/office/drawing/2014/main" id="{3927F519-B01B-FECF-566C-5AE2B12B0CB3}"/>
              </a:ext>
            </a:extLst>
          </p:cNvPr>
          <p:cNvSpPr>
            <a:spLocks noGrp="1"/>
          </p:cNvSpPr>
          <p:nvPr>
            <p:ph type="title"/>
          </p:nvPr>
        </p:nvSpPr>
        <p:spPr/>
        <p:txBody>
          <a:bodyPr/>
          <a:lstStyle/>
          <a:p>
            <a:r>
              <a:rPr lang="en-US" dirty="0" err="1"/>
              <a:t>Parcours</a:t>
            </a:r>
            <a:r>
              <a:rPr lang="en-US" dirty="0"/>
              <a:t> : </a:t>
            </a:r>
            <a:r>
              <a:rPr lang="en-US" dirty="0" err="1"/>
              <a:t>Analyste</a:t>
            </a:r>
            <a:r>
              <a:rPr lang="en-US" dirty="0"/>
              <a:t> </a:t>
            </a:r>
            <a:r>
              <a:rPr lang="en-US" dirty="0" err="1"/>
              <a:t>en</a:t>
            </a:r>
            <a:r>
              <a:rPr lang="en-US" dirty="0"/>
              <a:t> </a:t>
            </a:r>
            <a:r>
              <a:rPr lang="en-US" dirty="0" err="1"/>
              <a:t>cybersécurité</a:t>
            </a:r>
            <a:endParaRPr lang="en-US" dirty="0"/>
          </a:p>
        </p:txBody>
      </p:sp>
      <p:sp>
        <p:nvSpPr>
          <p:cNvPr id="10" name="Rectangle 9">
            <a:extLst>
              <a:ext uri="{FF2B5EF4-FFF2-40B4-BE49-F238E27FC236}">
                <a16:creationId xmlns:a16="http://schemas.microsoft.com/office/drawing/2014/main" id="{AE4470AE-D391-6DAB-8298-A55D8ED9AD1C}"/>
              </a:ext>
            </a:extLst>
          </p:cNvPr>
          <p:cNvSpPr/>
          <p:nvPr/>
        </p:nvSpPr>
        <p:spPr>
          <a:xfrm>
            <a:off x="525796" y="1499490"/>
            <a:ext cx="2713382" cy="411948"/>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pic>
        <p:nvPicPr>
          <p:cNvPr id="13" name="Picture 6" descr="Diagram&#10;&#10;Description automatically generated">
            <a:extLst>
              <a:ext uri="{FF2B5EF4-FFF2-40B4-BE49-F238E27FC236}">
                <a16:creationId xmlns:a16="http://schemas.microsoft.com/office/drawing/2014/main" id="{465ABF64-614B-3A92-32F9-E997E74345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949552" y="1257628"/>
            <a:ext cx="4051699" cy="2333555"/>
          </a:xfrm>
          <a:prstGeom prst="rect">
            <a:avLst/>
          </a:prstGeom>
        </p:spPr>
      </p:pic>
      <p:pic>
        <p:nvPicPr>
          <p:cNvPr id="1028" name="Picture 4" descr="Introduction à la cybersécurité">
            <a:extLst>
              <a:ext uri="{FF2B5EF4-FFF2-40B4-BE49-F238E27FC236}">
                <a16:creationId xmlns:a16="http://schemas.microsoft.com/office/drawing/2014/main" id="{4D8C6AD4-74D4-FDF7-96C8-7A4364ACA7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96" y="1499490"/>
            <a:ext cx="725366" cy="4119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tions de base sur les réseaux">
            <a:extLst>
              <a:ext uri="{FF2B5EF4-FFF2-40B4-BE49-F238E27FC236}">
                <a16:creationId xmlns:a16="http://schemas.microsoft.com/office/drawing/2014/main" id="{4A3062D1-C76F-0E2F-47AB-229BFEEAD6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96" y="1921170"/>
            <a:ext cx="725366" cy="4119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Équipements réseau et Configuration de base">
            <a:extLst>
              <a:ext uri="{FF2B5EF4-FFF2-40B4-BE49-F238E27FC236}">
                <a16:creationId xmlns:a16="http://schemas.microsoft.com/office/drawing/2014/main" id="{2057C8FC-6C58-2483-041B-E395383F8B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96" y="2342850"/>
            <a:ext cx="725366" cy="4119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écurité des terminaux">
            <a:extLst>
              <a:ext uri="{FF2B5EF4-FFF2-40B4-BE49-F238E27FC236}">
                <a16:creationId xmlns:a16="http://schemas.microsoft.com/office/drawing/2014/main" id="{206236F4-0569-C8A6-F471-21AB90D739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96" y="2766117"/>
            <a:ext cx="722737" cy="4103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éfense du réseau">
            <a:extLst>
              <a:ext uri="{FF2B5EF4-FFF2-40B4-BE49-F238E27FC236}">
                <a16:creationId xmlns:a16="http://schemas.microsoft.com/office/drawing/2014/main" id="{EC98272F-D766-3BD3-DFD4-E2044DA51A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97" y="3186210"/>
            <a:ext cx="722736" cy="4103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estion des Cybermenaces">
            <a:extLst>
              <a:ext uri="{FF2B5EF4-FFF2-40B4-BE49-F238E27FC236}">
                <a16:creationId xmlns:a16="http://schemas.microsoft.com/office/drawing/2014/main" id="{2FDF494D-BB2D-C2DC-881F-92C255A97A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96" y="3606304"/>
            <a:ext cx="722737" cy="411948"/>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3195FEB-F13D-EF86-83A4-E6C6F75FD19A}"/>
              </a:ext>
            </a:extLst>
          </p:cNvPr>
          <p:cNvSpPr txBox="1"/>
          <p:nvPr/>
        </p:nvSpPr>
        <p:spPr>
          <a:xfrm>
            <a:off x="1248532" y="1502392"/>
            <a:ext cx="1990646" cy="392415"/>
          </a:xfrm>
          <a:prstGeom prst="rect">
            <a:avLst/>
          </a:prstGeom>
          <a:noFill/>
        </p:spPr>
        <p:txBody>
          <a:bodyPr wrap="square" rtlCol="0">
            <a:spAutoFit/>
          </a:bodyPr>
          <a:lstStyle/>
          <a:p>
            <a:pPr defTabSz="457189"/>
            <a:r>
              <a:rPr lang="en-US" sz="600" dirty="0">
                <a:solidFill>
                  <a:srgbClr val="FFFFFF"/>
                </a:solidFill>
                <a:latin typeface="CiscoSansTT ExtraLight"/>
              </a:rPr>
              <a:t>Introduction </a:t>
            </a:r>
            <a:r>
              <a:rPr lang="en-US" sz="600" dirty="0" err="1">
                <a:solidFill>
                  <a:srgbClr val="FFFFFF"/>
                </a:solidFill>
                <a:latin typeface="CiscoSansTT ExtraLight"/>
              </a:rPr>
              <a:t>à</a:t>
            </a:r>
            <a:r>
              <a:rPr lang="en-US" sz="600" dirty="0">
                <a:solidFill>
                  <a:srgbClr val="FFFFFF"/>
                </a:solidFill>
                <a:latin typeface="CiscoSansTT ExtraLight"/>
              </a:rPr>
              <a:t> la </a:t>
            </a:r>
            <a:r>
              <a:rPr lang="en-US" sz="600" dirty="0" err="1">
                <a:solidFill>
                  <a:srgbClr val="FFFFFF"/>
                </a:solidFill>
                <a:latin typeface="CiscoSansTT ExtraLight"/>
              </a:rPr>
              <a:t>cybersécurité</a:t>
            </a:r>
            <a:r>
              <a:rPr lang="en-US" sz="600" dirty="0">
                <a:solidFill>
                  <a:srgbClr val="FFFFFF"/>
                </a:solidFill>
                <a:latin typeface="CiscoSansTT ExtraLight"/>
              </a:rPr>
              <a:t>: </a:t>
            </a:r>
            <a:r>
              <a:rPr lang="en-US" sz="300" dirty="0">
                <a:solidFill>
                  <a:srgbClr val="FFFFFF"/>
                </a:solidFill>
                <a:latin typeface="CiscoSansTT ExtraLight"/>
              </a:rPr>
              <a:t>(5 modules – 6 </a:t>
            </a:r>
            <a:r>
              <a:rPr lang="en-US" sz="300" dirty="0" err="1">
                <a:solidFill>
                  <a:srgbClr val="FFFFFF"/>
                </a:solidFill>
                <a:latin typeface="CiscoSansTT ExtraLight"/>
              </a:rPr>
              <a:t>heures</a:t>
            </a:r>
            <a:r>
              <a:rPr lang="en-US" sz="300" dirty="0">
                <a:solidFill>
                  <a:srgbClr val="FFFFFF"/>
                </a:solidFill>
                <a:latin typeface="CiscoSansTT ExtraLight"/>
              </a:rPr>
              <a:t>)</a:t>
            </a:r>
          </a:p>
          <a:p>
            <a:pPr marL="128588" indent="-128588" defTabSz="457189">
              <a:buFontTx/>
              <a:buChar char="-"/>
            </a:pPr>
            <a:r>
              <a:rPr lang="en-US" sz="225" dirty="0">
                <a:solidFill>
                  <a:srgbClr val="FFFFFF"/>
                </a:solidFill>
                <a:latin typeface="CiscoSansTT ExtraLight"/>
              </a:rPr>
              <a:t>Introduction </a:t>
            </a:r>
            <a:r>
              <a:rPr lang="en-US" sz="225" dirty="0" err="1">
                <a:solidFill>
                  <a:srgbClr val="FFFFFF"/>
                </a:solidFill>
                <a:latin typeface="CiscoSansTT ExtraLight"/>
              </a:rPr>
              <a:t>à</a:t>
            </a:r>
            <a:r>
              <a:rPr lang="en-US" sz="225" dirty="0">
                <a:solidFill>
                  <a:srgbClr val="FFFFFF"/>
                </a:solidFill>
                <a:latin typeface="CiscoSansTT ExtraLight"/>
              </a:rPr>
              <a:t> la </a:t>
            </a:r>
            <a:r>
              <a:rPr lang="en-US" sz="225" dirty="0" err="1">
                <a:solidFill>
                  <a:srgbClr val="FFFFFF"/>
                </a:solidFill>
                <a:latin typeface="CiscoSansTT ExtraLight"/>
              </a:rPr>
              <a:t>cybersécurité</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Attaques</a:t>
            </a:r>
            <a:r>
              <a:rPr lang="en-US" sz="225" dirty="0">
                <a:solidFill>
                  <a:srgbClr val="FFFFFF"/>
                </a:solidFill>
                <a:latin typeface="CiscoSansTT ExtraLight"/>
              </a:rPr>
              <a:t>, Concepts et Techniques</a:t>
            </a:r>
          </a:p>
          <a:p>
            <a:pPr marL="128588" indent="-128588" defTabSz="457189">
              <a:buFontTx/>
              <a:buChar char="-"/>
            </a:pPr>
            <a:r>
              <a:rPr lang="en-US" sz="225" dirty="0">
                <a:solidFill>
                  <a:srgbClr val="FFFFFF"/>
                </a:solidFill>
                <a:latin typeface="CiscoSansTT ExtraLight"/>
              </a:rPr>
              <a:t>Protection des </a:t>
            </a:r>
            <a:r>
              <a:rPr lang="en-US" sz="225" dirty="0" err="1">
                <a:solidFill>
                  <a:srgbClr val="FFFFFF"/>
                </a:solidFill>
                <a:latin typeface="CiscoSansTT ExtraLight"/>
              </a:rPr>
              <a:t>données</a:t>
            </a:r>
            <a:r>
              <a:rPr lang="en-US" sz="225" dirty="0">
                <a:solidFill>
                  <a:srgbClr val="FFFFFF"/>
                </a:solidFill>
                <a:latin typeface="CiscoSansTT ExtraLight"/>
              </a:rPr>
              <a:t> et </a:t>
            </a:r>
            <a:r>
              <a:rPr lang="en-US" sz="225" dirty="0" err="1">
                <a:solidFill>
                  <a:srgbClr val="FFFFFF"/>
                </a:solidFill>
                <a:latin typeface="CiscoSansTT ExtraLight"/>
              </a:rPr>
              <a:t>confidentialité</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Protéger</a:t>
            </a:r>
            <a:r>
              <a:rPr lang="en-US" sz="225" dirty="0">
                <a:solidFill>
                  <a:srgbClr val="FFFFFF"/>
                </a:solidFill>
                <a:latin typeface="CiscoSansTT ExtraLight"/>
              </a:rPr>
              <a:t> </a:t>
            </a:r>
            <a:r>
              <a:rPr lang="en-US" sz="225" dirty="0" err="1">
                <a:solidFill>
                  <a:srgbClr val="FFFFFF"/>
                </a:solidFill>
                <a:latin typeface="CiscoSansTT ExtraLight"/>
              </a:rPr>
              <a:t>l’entreprise</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Allez-vous</a:t>
            </a:r>
            <a:r>
              <a:rPr lang="en-US" sz="225" dirty="0">
                <a:solidFill>
                  <a:srgbClr val="FFFFFF"/>
                </a:solidFill>
                <a:latin typeface="CiscoSansTT ExtraLight"/>
              </a:rPr>
              <a:t> faire </a:t>
            </a:r>
            <a:r>
              <a:rPr lang="en-US" sz="225" dirty="0" err="1">
                <a:solidFill>
                  <a:srgbClr val="FFFFFF"/>
                </a:solidFill>
                <a:latin typeface="CiscoSansTT ExtraLight"/>
              </a:rPr>
              <a:t>carrière</a:t>
            </a:r>
            <a:r>
              <a:rPr lang="en-US" sz="225" dirty="0">
                <a:solidFill>
                  <a:srgbClr val="FFFFFF"/>
                </a:solidFill>
                <a:latin typeface="CiscoSansTT ExtraLight"/>
              </a:rPr>
              <a:t> dans la </a:t>
            </a:r>
            <a:r>
              <a:rPr lang="en-US" sz="225" dirty="0" err="1">
                <a:solidFill>
                  <a:srgbClr val="FFFFFF"/>
                </a:solidFill>
                <a:latin typeface="CiscoSansTT ExtraLight"/>
              </a:rPr>
              <a:t>cybersécurité</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Examen Final</a:t>
            </a:r>
          </a:p>
        </p:txBody>
      </p:sp>
      <p:pic>
        <p:nvPicPr>
          <p:cNvPr id="1040" name="Picture 16" descr="badge">
            <a:extLst>
              <a:ext uri="{FF2B5EF4-FFF2-40B4-BE49-F238E27FC236}">
                <a16:creationId xmlns:a16="http://schemas.microsoft.com/office/drawing/2014/main" id="{EF408493-3737-7E22-2102-B411379F5B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4611" y="1499490"/>
            <a:ext cx="411948" cy="41194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adge">
            <a:extLst>
              <a:ext uri="{FF2B5EF4-FFF2-40B4-BE49-F238E27FC236}">
                <a16:creationId xmlns:a16="http://schemas.microsoft.com/office/drawing/2014/main" id="{759C768C-360D-AEA8-AFA8-B2811208E4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4611" y="1921170"/>
            <a:ext cx="411948" cy="41194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adge">
            <a:extLst>
              <a:ext uri="{FF2B5EF4-FFF2-40B4-BE49-F238E27FC236}">
                <a16:creationId xmlns:a16="http://schemas.microsoft.com/office/drawing/2014/main" id="{7CD2E384-BD25-3103-F9CF-8D2AE3CEC0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4611" y="2342604"/>
            <a:ext cx="411948" cy="41194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adge">
            <a:extLst>
              <a:ext uri="{FF2B5EF4-FFF2-40B4-BE49-F238E27FC236}">
                <a16:creationId xmlns:a16="http://schemas.microsoft.com/office/drawing/2014/main" id="{9F827258-80E6-C1D7-E35B-05895F1654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4611" y="2764520"/>
            <a:ext cx="411948" cy="41194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badge">
            <a:extLst>
              <a:ext uri="{FF2B5EF4-FFF2-40B4-BE49-F238E27FC236}">
                <a16:creationId xmlns:a16="http://schemas.microsoft.com/office/drawing/2014/main" id="{E7AB5480-F55E-D3B0-388B-0B011CA680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593" y="3185964"/>
            <a:ext cx="412492" cy="41249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badge">
            <a:extLst>
              <a:ext uri="{FF2B5EF4-FFF2-40B4-BE49-F238E27FC236}">
                <a16:creationId xmlns:a16="http://schemas.microsoft.com/office/drawing/2014/main" id="{821A6E44-49E0-9127-FCAB-4AE1ED56E58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593" y="3609171"/>
            <a:ext cx="412492" cy="41249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CBA2729D-3C14-7ABF-85ED-8C1A84AF1B4F}"/>
              </a:ext>
            </a:extLst>
          </p:cNvPr>
          <p:cNvSpPr/>
          <p:nvPr/>
        </p:nvSpPr>
        <p:spPr>
          <a:xfrm>
            <a:off x="524482" y="4026524"/>
            <a:ext cx="2713382" cy="411948"/>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pic>
        <p:nvPicPr>
          <p:cNvPr id="27" name="Picture 4" descr="Introduction à la cybersécurité">
            <a:extLst>
              <a:ext uri="{FF2B5EF4-FFF2-40B4-BE49-F238E27FC236}">
                <a16:creationId xmlns:a16="http://schemas.microsoft.com/office/drawing/2014/main" id="{0A5D192D-A0FB-DD7F-AADF-223DE5BBA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82" y="4026524"/>
            <a:ext cx="725366" cy="411948"/>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C12B7889-CD34-0D18-B223-15E1E094EAAB}"/>
              </a:ext>
            </a:extLst>
          </p:cNvPr>
          <p:cNvSpPr txBox="1"/>
          <p:nvPr/>
        </p:nvSpPr>
        <p:spPr>
          <a:xfrm>
            <a:off x="1247218" y="4029424"/>
            <a:ext cx="1990646" cy="242374"/>
          </a:xfrm>
          <a:prstGeom prst="rect">
            <a:avLst/>
          </a:prstGeom>
          <a:noFill/>
        </p:spPr>
        <p:txBody>
          <a:bodyPr wrap="square" rtlCol="0">
            <a:spAutoFit/>
          </a:bodyPr>
          <a:lstStyle/>
          <a:p>
            <a:pPr defTabSz="457189"/>
            <a:r>
              <a:rPr lang="en-US" sz="600" dirty="0">
                <a:solidFill>
                  <a:srgbClr val="282828"/>
                </a:solidFill>
                <a:latin typeface="CiscoSansTT ExtraLight"/>
              </a:rPr>
              <a:t>Examen du </a:t>
            </a:r>
            <a:r>
              <a:rPr lang="en-US" sz="600" dirty="0" err="1">
                <a:solidFill>
                  <a:srgbClr val="282828"/>
                </a:solidFill>
                <a:latin typeface="CiscoSansTT ExtraLight"/>
              </a:rPr>
              <a:t>parcours</a:t>
            </a:r>
            <a:r>
              <a:rPr lang="en-US" sz="600" dirty="0">
                <a:solidFill>
                  <a:srgbClr val="282828"/>
                </a:solidFill>
                <a:latin typeface="CiscoSansTT ExtraLight"/>
              </a:rPr>
              <a:t> de cyber </a:t>
            </a:r>
            <a:r>
              <a:rPr lang="en-US" sz="600" dirty="0" err="1">
                <a:solidFill>
                  <a:srgbClr val="282828"/>
                </a:solidFill>
                <a:latin typeface="CiscoSansTT ExtraLight"/>
              </a:rPr>
              <a:t>sécurité</a:t>
            </a:r>
            <a:endParaRPr lang="en-US" sz="600" dirty="0">
              <a:solidFill>
                <a:srgbClr val="282828"/>
              </a:solidFill>
              <a:latin typeface="CiscoSansTT ExtraLight"/>
            </a:endParaRPr>
          </a:p>
          <a:p>
            <a:pPr defTabSz="457189"/>
            <a:r>
              <a:rPr lang="en-US" sz="375" b="1" dirty="0">
                <a:solidFill>
                  <a:srgbClr val="282828"/>
                </a:solidFill>
                <a:latin typeface="CiscoSansTT ExtraLight"/>
              </a:rPr>
              <a:t>50 questions</a:t>
            </a:r>
            <a:endParaRPr lang="en-US" sz="300" b="1" dirty="0">
              <a:solidFill>
                <a:srgbClr val="282828"/>
              </a:solidFill>
              <a:latin typeface="CiscoSansTT ExtraLight"/>
            </a:endParaRPr>
          </a:p>
        </p:txBody>
      </p:sp>
      <p:pic>
        <p:nvPicPr>
          <p:cNvPr id="1056" name="Picture 32" descr="badge">
            <a:extLst>
              <a:ext uri="{FF2B5EF4-FFF2-40B4-BE49-F238E27FC236}">
                <a16:creationId xmlns:a16="http://schemas.microsoft.com/office/drawing/2014/main" id="{02D57FCA-DF76-1AED-19A6-D7ACCF043AA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592" y="4032376"/>
            <a:ext cx="412493" cy="41249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BD1BE39-FE9D-D9AD-FEB1-A22767A95D0A}"/>
              </a:ext>
            </a:extLst>
          </p:cNvPr>
          <p:cNvSpPr/>
          <p:nvPr/>
        </p:nvSpPr>
        <p:spPr>
          <a:xfrm>
            <a:off x="3879363" y="2261551"/>
            <a:ext cx="2713382" cy="411948"/>
          </a:xfrm>
          <a:prstGeom prst="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31" name="ZoneTexte 30">
            <a:extLst>
              <a:ext uri="{FF2B5EF4-FFF2-40B4-BE49-F238E27FC236}">
                <a16:creationId xmlns:a16="http://schemas.microsoft.com/office/drawing/2014/main" id="{DF2D84C6-F537-2299-0526-F515C7F00F9E}"/>
              </a:ext>
            </a:extLst>
          </p:cNvPr>
          <p:cNvSpPr txBox="1"/>
          <p:nvPr/>
        </p:nvSpPr>
        <p:spPr>
          <a:xfrm>
            <a:off x="4602099" y="2264452"/>
            <a:ext cx="1990646" cy="184666"/>
          </a:xfrm>
          <a:prstGeom prst="rect">
            <a:avLst/>
          </a:prstGeom>
          <a:noFill/>
        </p:spPr>
        <p:txBody>
          <a:bodyPr wrap="square" rtlCol="0">
            <a:spAutoFit/>
          </a:bodyPr>
          <a:lstStyle/>
          <a:p>
            <a:pPr defTabSz="457189"/>
            <a:r>
              <a:rPr lang="en-US" sz="600" dirty="0">
                <a:solidFill>
                  <a:srgbClr val="282828"/>
                </a:solidFill>
                <a:latin typeface="CiscoSansTT ExtraLight"/>
              </a:rPr>
              <a:t>Certification : CCST Cisco Certified Support Technician</a:t>
            </a:r>
            <a:endParaRPr lang="en-US" sz="300" dirty="0">
              <a:solidFill>
                <a:srgbClr val="282828"/>
              </a:solidFill>
              <a:latin typeface="CiscoSansTT ExtraLight"/>
            </a:endParaRPr>
          </a:p>
        </p:txBody>
      </p:sp>
      <p:sp>
        <p:nvSpPr>
          <p:cNvPr id="32" name="Rectangle 31">
            <a:extLst>
              <a:ext uri="{FF2B5EF4-FFF2-40B4-BE49-F238E27FC236}">
                <a16:creationId xmlns:a16="http://schemas.microsoft.com/office/drawing/2014/main" id="{0EF8F771-875F-0906-E551-D61D693DC2E2}"/>
              </a:ext>
            </a:extLst>
          </p:cNvPr>
          <p:cNvSpPr/>
          <p:nvPr/>
        </p:nvSpPr>
        <p:spPr>
          <a:xfrm>
            <a:off x="3879363" y="2740709"/>
            <a:ext cx="2713382" cy="411948"/>
          </a:xfrm>
          <a:prstGeom prst="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34" name="ZoneTexte 33">
            <a:extLst>
              <a:ext uri="{FF2B5EF4-FFF2-40B4-BE49-F238E27FC236}">
                <a16:creationId xmlns:a16="http://schemas.microsoft.com/office/drawing/2014/main" id="{8932576A-A87A-A15B-8558-1D51A25BB73E}"/>
              </a:ext>
            </a:extLst>
          </p:cNvPr>
          <p:cNvSpPr txBox="1"/>
          <p:nvPr/>
        </p:nvSpPr>
        <p:spPr>
          <a:xfrm>
            <a:off x="4602099" y="2743610"/>
            <a:ext cx="1990646" cy="184666"/>
          </a:xfrm>
          <a:prstGeom prst="rect">
            <a:avLst/>
          </a:prstGeom>
          <a:noFill/>
        </p:spPr>
        <p:txBody>
          <a:bodyPr wrap="square" rtlCol="0">
            <a:spAutoFit/>
          </a:bodyPr>
          <a:lstStyle/>
          <a:p>
            <a:pPr defTabSz="457189"/>
            <a:r>
              <a:rPr lang="en-US" sz="600" dirty="0">
                <a:solidFill>
                  <a:srgbClr val="282828"/>
                </a:solidFill>
                <a:latin typeface="CiscoSansTT ExtraLight"/>
              </a:rPr>
              <a:t>Le </a:t>
            </a:r>
            <a:r>
              <a:rPr lang="en-US" sz="600" dirty="0" err="1">
                <a:solidFill>
                  <a:srgbClr val="282828"/>
                </a:solidFill>
                <a:latin typeface="CiscoSansTT ExtraLight"/>
              </a:rPr>
              <a:t>pont</a:t>
            </a:r>
            <a:r>
              <a:rPr lang="en-US" sz="600" dirty="0">
                <a:solidFill>
                  <a:srgbClr val="282828"/>
                </a:solidFill>
                <a:latin typeface="CiscoSansTT ExtraLight"/>
              </a:rPr>
              <a:t> entre Talent et </a:t>
            </a:r>
            <a:r>
              <a:rPr lang="en-US" sz="600" dirty="0" err="1">
                <a:solidFill>
                  <a:srgbClr val="282828"/>
                </a:solidFill>
                <a:latin typeface="CiscoSansTT ExtraLight"/>
              </a:rPr>
              <a:t>emploi</a:t>
            </a:r>
            <a:endParaRPr lang="en-US" sz="300" dirty="0">
              <a:solidFill>
                <a:srgbClr val="282828"/>
              </a:solidFill>
              <a:latin typeface="CiscoSansTT ExtraLight"/>
            </a:endParaRPr>
          </a:p>
        </p:txBody>
      </p:sp>
      <p:pic>
        <p:nvPicPr>
          <p:cNvPr id="1058" name="Picture 34" descr="Certification: Cisco Certified Support Technician (CCST) Cybersecurity">
            <a:extLst>
              <a:ext uri="{FF2B5EF4-FFF2-40B4-BE49-F238E27FC236}">
                <a16:creationId xmlns:a16="http://schemas.microsoft.com/office/drawing/2014/main" id="{0E564B2E-9AA2-9A85-9583-CA8FB8B2B77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75419" y="2261490"/>
            <a:ext cx="725365" cy="41467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Le pont entre talent et emploi">
            <a:extLst>
              <a:ext uri="{FF2B5EF4-FFF2-40B4-BE49-F238E27FC236}">
                <a16:creationId xmlns:a16="http://schemas.microsoft.com/office/drawing/2014/main" id="{769A5341-D571-308A-BFFB-50D843F9A06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81396" y="2741060"/>
            <a:ext cx="719388" cy="411598"/>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a:extLst>
              <a:ext uri="{FF2B5EF4-FFF2-40B4-BE49-F238E27FC236}">
                <a16:creationId xmlns:a16="http://schemas.microsoft.com/office/drawing/2014/main" id="{A01875F5-42D6-88E2-5B34-9B9612154DC0}"/>
              </a:ext>
            </a:extLst>
          </p:cNvPr>
          <p:cNvSpPr txBox="1"/>
          <p:nvPr/>
        </p:nvSpPr>
        <p:spPr>
          <a:xfrm>
            <a:off x="525796" y="4449790"/>
            <a:ext cx="2712068" cy="173124"/>
          </a:xfrm>
          <a:prstGeom prst="rect">
            <a:avLst/>
          </a:prstGeom>
          <a:noFill/>
        </p:spPr>
        <p:txBody>
          <a:bodyPr wrap="square" rtlCol="0">
            <a:spAutoFit/>
          </a:bodyPr>
          <a:lstStyle/>
          <a:p>
            <a:pPr algn="ctr" defTabSz="457189"/>
            <a:r>
              <a:rPr lang="en-US" sz="525" b="1" dirty="0">
                <a:solidFill>
                  <a:srgbClr val="FFFFFF"/>
                </a:solidFill>
                <a:latin typeface="CiscoSansTT ExtraLight"/>
              </a:rPr>
              <a:t>Durée </a:t>
            </a:r>
            <a:r>
              <a:rPr lang="en-US" sz="525" b="1" dirty="0" err="1">
                <a:solidFill>
                  <a:srgbClr val="FFFFFF"/>
                </a:solidFill>
                <a:latin typeface="CiscoSansTT ExtraLight"/>
              </a:rPr>
              <a:t>totale</a:t>
            </a:r>
            <a:r>
              <a:rPr lang="en-US" sz="525" b="1" dirty="0">
                <a:solidFill>
                  <a:srgbClr val="FFFFFF"/>
                </a:solidFill>
                <a:latin typeface="CiscoSansTT ExtraLight"/>
              </a:rPr>
              <a:t> </a:t>
            </a:r>
            <a:r>
              <a:rPr lang="en-US" sz="525" b="1" dirty="0" err="1">
                <a:solidFill>
                  <a:srgbClr val="FFFFFF"/>
                </a:solidFill>
                <a:latin typeface="CiscoSansTT ExtraLight"/>
              </a:rPr>
              <a:t>estimée</a:t>
            </a:r>
            <a:r>
              <a:rPr lang="en-US" sz="525" b="1" dirty="0">
                <a:solidFill>
                  <a:srgbClr val="FFFFFF"/>
                </a:solidFill>
                <a:latin typeface="CiscoSansTT ExtraLight"/>
              </a:rPr>
              <a:t> : 120 </a:t>
            </a:r>
            <a:r>
              <a:rPr lang="en-US" sz="525" b="1" dirty="0" err="1">
                <a:solidFill>
                  <a:srgbClr val="FFFFFF"/>
                </a:solidFill>
                <a:latin typeface="CiscoSansTT ExtraLight"/>
              </a:rPr>
              <a:t>Heures</a:t>
            </a:r>
            <a:endParaRPr lang="en-US" sz="525" b="1" dirty="0">
              <a:solidFill>
                <a:srgbClr val="FFFFFF"/>
              </a:solidFill>
              <a:latin typeface="CiscoSansTT ExtraLight"/>
            </a:endParaRPr>
          </a:p>
        </p:txBody>
      </p:sp>
      <p:sp>
        <p:nvSpPr>
          <p:cNvPr id="36" name="ZoneTexte 35">
            <a:extLst>
              <a:ext uri="{FF2B5EF4-FFF2-40B4-BE49-F238E27FC236}">
                <a16:creationId xmlns:a16="http://schemas.microsoft.com/office/drawing/2014/main" id="{74E14953-D4FE-7DAA-B979-965C80CD1F69}"/>
              </a:ext>
            </a:extLst>
          </p:cNvPr>
          <p:cNvSpPr txBox="1"/>
          <p:nvPr/>
        </p:nvSpPr>
        <p:spPr>
          <a:xfrm>
            <a:off x="525796" y="1254802"/>
            <a:ext cx="2712068" cy="276999"/>
          </a:xfrm>
          <a:prstGeom prst="rect">
            <a:avLst/>
          </a:prstGeom>
          <a:noFill/>
        </p:spPr>
        <p:txBody>
          <a:bodyPr wrap="square" rtlCol="0">
            <a:spAutoFit/>
          </a:bodyPr>
          <a:lstStyle/>
          <a:p>
            <a:pPr algn="ctr" defTabSz="457189"/>
            <a:r>
              <a:rPr lang="en-US" sz="1200" b="1" dirty="0" err="1">
                <a:solidFill>
                  <a:srgbClr val="0D274D"/>
                </a:solidFill>
                <a:latin typeface="CiscoSansTT ExtraLight"/>
              </a:rPr>
              <a:t>Cours</a:t>
            </a:r>
            <a:endParaRPr lang="en-US" sz="1200" b="1" dirty="0">
              <a:solidFill>
                <a:srgbClr val="0D274D"/>
              </a:solidFill>
              <a:latin typeface="CiscoSansTT ExtraLight"/>
            </a:endParaRPr>
          </a:p>
        </p:txBody>
      </p:sp>
      <p:sp>
        <p:nvSpPr>
          <p:cNvPr id="40" name="ZoneTexte 39">
            <a:extLst>
              <a:ext uri="{FF2B5EF4-FFF2-40B4-BE49-F238E27FC236}">
                <a16:creationId xmlns:a16="http://schemas.microsoft.com/office/drawing/2014/main" id="{E14114D5-B31C-9CBB-D1EE-3FB3FA6F54DB}"/>
              </a:ext>
            </a:extLst>
          </p:cNvPr>
          <p:cNvSpPr txBox="1"/>
          <p:nvPr/>
        </p:nvSpPr>
        <p:spPr>
          <a:xfrm>
            <a:off x="3237864" y="1257329"/>
            <a:ext cx="637396" cy="276999"/>
          </a:xfrm>
          <a:prstGeom prst="rect">
            <a:avLst/>
          </a:prstGeom>
          <a:noFill/>
        </p:spPr>
        <p:txBody>
          <a:bodyPr wrap="square" rtlCol="0">
            <a:spAutoFit/>
          </a:bodyPr>
          <a:lstStyle/>
          <a:p>
            <a:pPr algn="ctr" defTabSz="457189"/>
            <a:r>
              <a:rPr lang="en-US" sz="1200" b="1" dirty="0">
                <a:solidFill>
                  <a:srgbClr val="0D274D"/>
                </a:solidFill>
                <a:latin typeface="CiscoSansTT ExtraLight"/>
              </a:rPr>
              <a:t>Badges</a:t>
            </a:r>
          </a:p>
        </p:txBody>
      </p:sp>
      <p:sp>
        <p:nvSpPr>
          <p:cNvPr id="41" name="ZoneTexte 40">
            <a:extLst>
              <a:ext uri="{FF2B5EF4-FFF2-40B4-BE49-F238E27FC236}">
                <a16:creationId xmlns:a16="http://schemas.microsoft.com/office/drawing/2014/main" id="{C620C842-B6E4-B7E4-880E-66AE1AF2D3DF}"/>
              </a:ext>
            </a:extLst>
          </p:cNvPr>
          <p:cNvSpPr txBox="1"/>
          <p:nvPr/>
        </p:nvSpPr>
        <p:spPr>
          <a:xfrm>
            <a:off x="3881396" y="1255444"/>
            <a:ext cx="2712068" cy="276999"/>
          </a:xfrm>
          <a:prstGeom prst="rect">
            <a:avLst/>
          </a:prstGeom>
          <a:noFill/>
        </p:spPr>
        <p:txBody>
          <a:bodyPr wrap="square" rtlCol="0">
            <a:spAutoFit/>
          </a:bodyPr>
          <a:lstStyle/>
          <a:p>
            <a:pPr algn="ctr" defTabSz="457189"/>
            <a:r>
              <a:rPr lang="en-US" sz="1200" b="1" dirty="0" err="1">
                <a:solidFill>
                  <a:srgbClr val="0D274D"/>
                </a:solidFill>
                <a:latin typeface="CiscoSansTT ExtraLight"/>
              </a:rPr>
              <a:t>Ressources</a:t>
            </a:r>
            <a:endParaRPr lang="en-US" sz="1200" b="1" dirty="0">
              <a:solidFill>
                <a:srgbClr val="0D274D"/>
              </a:solidFill>
              <a:latin typeface="CiscoSansTT ExtraLight"/>
            </a:endParaRPr>
          </a:p>
        </p:txBody>
      </p:sp>
      <p:pic>
        <p:nvPicPr>
          <p:cNvPr id="43" name="Image 42" descr="Une image contenant texte, ordinateur, capture d’écran, Site web&#10;&#10;Description générée automatiquement">
            <a:extLst>
              <a:ext uri="{FF2B5EF4-FFF2-40B4-BE49-F238E27FC236}">
                <a16:creationId xmlns:a16="http://schemas.microsoft.com/office/drawing/2014/main" id="{7B72F79F-8966-251B-273E-B0C2DE1CF561}"/>
              </a:ext>
            </a:extLst>
          </p:cNvPr>
          <p:cNvPicPr>
            <a:picLocks noChangeAspect="1"/>
          </p:cNvPicPr>
          <p:nvPr/>
        </p:nvPicPr>
        <p:blipFill>
          <a:blip r:embed="rId19"/>
          <a:stretch>
            <a:fillRect/>
          </a:stretch>
        </p:blipFill>
        <p:spPr>
          <a:xfrm>
            <a:off x="4318062" y="3190429"/>
            <a:ext cx="1899685" cy="1254440"/>
          </a:xfrm>
          <a:prstGeom prst="rect">
            <a:avLst/>
          </a:prstGeom>
        </p:spPr>
      </p:pic>
    </p:spTree>
    <p:extLst>
      <p:ext uri="{BB962C8B-B14F-4D97-AF65-F5344CB8AC3E}">
        <p14:creationId xmlns:p14="http://schemas.microsoft.com/office/powerpoint/2010/main" val="106952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37C677D-28D9-E347-3F08-358ABE004A16}"/>
              </a:ext>
            </a:extLst>
          </p:cNvPr>
          <p:cNvSpPr/>
          <p:nvPr/>
        </p:nvSpPr>
        <p:spPr>
          <a:xfrm>
            <a:off x="1019549" y="1032292"/>
            <a:ext cx="5223164" cy="1168264"/>
          </a:xfrm>
          <a:prstGeom prst="rect">
            <a:avLst/>
          </a:prstGeom>
          <a:solidFill>
            <a:schemeClr val="accent2">
              <a:lumMod val="20000"/>
              <a:lumOff val="80000"/>
            </a:schemeClr>
          </a:solidFill>
          <a:ln>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26" name="Rectangle 25">
            <a:extLst>
              <a:ext uri="{FF2B5EF4-FFF2-40B4-BE49-F238E27FC236}">
                <a16:creationId xmlns:a16="http://schemas.microsoft.com/office/drawing/2014/main" id="{BE4DC0A4-BDC2-E0CC-C78E-3D2009E04351}"/>
              </a:ext>
            </a:extLst>
          </p:cNvPr>
          <p:cNvSpPr/>
          <p:nvPr/>
        </p:nvSpPr>
        <p:spPr>
          <a:xfrm>
            <a:off x="1019549" y="4365258"/>
            <a:ext cx="5223164" cy="467827"/>
          </a:xfrm>
          <a:prstGeom prst="rect">
            <a:avLst/>
          </a:prstGeom>
          <a:solidFill>
            <a:schemeClr val="tx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25" name="Rectangle 24">
            <a:extLst>
              <a:ext uri="{FF2B5EF4-FFF2-40B4-BE49-F238E27FC236}">
                <a16:creationId xmlns:a16="http://schemas.microsoft.com/office/drawing/2014/main" id="{9430C7A9-FAD5-3CD0-5001-2C601F4C2797}"/>
              </a:ext>
            </a:extLst>
          </p:cNvPr>
          <p:cNvSpPr/>
          <p:nvPr/>
        </p:nvSpPr>
        <p:spPr>
          <a:xfrm>
            <a:off x="1019549" y="2200556"/>
            <a:ext cx="5223164" cy="216583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24" name="ZoneTexte 23">
            <a:extLst>
              <a:ext uri="{FF2B5EF4-FFF2-40B4-BE49-F238E27FC236}">
                <a16:creationId xmlns:a16="http://schemas.microsoft.com/office/drawing/2014/main" id="{3DE6F229-4479-603A-C9E8-76875D6CB761}"/>
              </a:ext>
            </a:extLst>
          </p:cNvPr>
          <p:cNvSpPr txBox="1"/>
          <p:nvPr/>
        </p:nvSpPr>
        <p:spPr>
          <a:xfrm>
            <a:off x="1188614" y="2236381"/>
            <a:ext cx="1753287" cy="369332"/>
          </a:xfrm>
          <a:prstGeom prst="rect">
            <a:avLst/>
          </a:prstGeom>
          <a:noFill/>
        </p:spPr>
        <p:txBody>
          <a:bodyPr wrap="square" rtlCol="0">
            <a:spAutoFit/>
          </a:bodyPr>
          <a:lstStyle/>
          <a:p>
            <a:pPr defTabSz="457189"/>
            <a:r>
              <a:rPr lang="en-US" b="1" dirty="0" err="1">
                <a:solidFill>
                  <a:srgbClr val="282828"/>
                </a:solidFill>
                <a:latin typeface="CiscoSansTT ExtraLight"/>
              </a:rPr>
              <a:t>Compétences</a:t>
            </a:r>
            <a:endParaRPr lang="en-US" sz="1500" b="1" dirty="0">
              <a:solidFill>
                <a:srgbClr val="282828"/>
              </a:solidFill>
              <a:latin typeface="CiscoSansTT ExtraLight"/>
            </a:endParaRPr>
          </a:p>
        </p:txBody>
      </p:sp>
      <p:pic>
        <p:nvPicPr>
          <p:cNvPr id="7" name="Picture 6" descr="Diagram&#10;&#10;Description automatically generated">
            <a:extLst>
              <a:ext uri="{FF2B5EF4-FFF2-40B4-BE49-F238E27FC236}">
                <a16:creationId xmlns:a16="http://schemas.microsoft.com/office/drawing/2014/main" id="{C45AC893-5334-722D-E626-E4E526C15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949552" y="1257628"/>
            <a:ext cx="4051699" cy="2333555"/>
          </a:xfrm>
          <a:prstGeom prst="rect">
            <a:avLst/>
          </a:prstGeom>
        </p:spPr>
      </p:pic>
      <p:sp>
        <p:nvSpPr>
          <p:cNvPr id="4" name="Title 3">
            <a:extLst>
              <a:ext uri="{FF2B5EF4-FFF2-40B4-BE49-F238E27FC236}">
                <a16:creationId xmlns:a16="http://schemas.microsoft.com/office/drawing/2014/main" id="{1BA9B49F-A3FF-274B-BFD7-EE1A1B79DD54}"/>
              </a:ext>
            </a:extLst>
          </p:cNvPr>
          <p:cNvSpPr>
            <a:spLocks noGrp="1"/>
          </p:cNvSpPr>
          <p:nvPr>
            <p:ph type="title"/>
          </p:nvPr>
        </p:nvSpPr>
        <p:spPr>
          <a:xfrm>
            <a:off x="439342" y="148268"/>
            <a:ext cx="8260556" cy="788357"/>
          </a:xfrm>
        </p:spPr>
        <p:txBody>
          <a:bodyPr/>
          <a:lstStyle/>
          <a:p>
            <a:r>
              <a:rPr lang="en-US" sz="2700" dirty="0" err="1">
                <a:ea typeface="+mj-lt"/>
                <a:cs typeface="+mj-lt"/>
              </a:rPr>
              <a:t>Parcours</a:t>
            </a:r>
            <a:r>
              <a:rPr lang="en-US" sz="2700" dirty="0">
                <a:ea typeface="+mj-lt"/>
                <a:cs typeface="+mj-lt"/>
              </a:rPr>
              <a:t> : </a:t>
            </a:r>
            <a:r>
              <a:rPr lang="en-US" sz="2700" dirty="0" err="1">
                <a:ea typeface="+mj-lt"/>
                <a:cs typeface="+mj-lt"/>
              </a:rPr>
              <a:t>Analyste</a:t>
            </a:r>
            <a:r>
              <a:rPr lang="en-US" sz="2700" dirty="0">
                <a:ea typeface="+mj-lt"/>
                <a:cs typeface="+mj-lt"/>
              </a:rPr>
              <a:t> junior </a:t>
            </a:r>
            <a:r>
              <a:rPr lang="en-US" sz="2700" dirty="0" err="1">
                <a:ea typeface="+mj-lt"/>
                <a:cs typeface="+mj-lt"/>
              </a:rPr>
              <a:t>en</a:t>
            </a:r>
            <a:r>
              <a:rPr lang="en-US" sz="2700" dirty="0">
                <a:ea typeface="+mj-lt"/>
                <a:cs typeface="+mj-lt"/>
              </a:rPr>
              <a:t> </a:t>
            </a:r>
            <a:r>
              <a:rPr lang="en-US" sz="2700" dirty="0" err="1">
                <a:ea typeface="+mj-lt"/>
                <a:cs typeface="+mj-lt"/>
              </a:rPr>
              <a:t>cybersécurité</a:t>
            </a:r>
            <a:endParaRPr lang="en-US" sz="1500" dirty="0"/>
          </a:p>
        </p:txBody>
      </p:sp>
      <p:sp>
        <p:nvSpPr>
          <p:cNvPr id="2" name="Rectangle : coins arrondis 1">
            <a:extLst>
              <a:ext uri="{FF2B5EF4-FFF2-40B4-BE49-F238E27FC236}">
                <a16:creationId xmlns:a16="http://schemas.microsoft.com/office/drawing/2014/main" id="{CF0F504F-168E-576E-29CF-5A1D4D96180B}"/>
              </a:ext>
            </a:extLst>
          </p:cNvPr>
          <p:cNvSpPr/>
          <p:nvPr/>
        </p:nvSpPr>
        <p:spPr>
          <a:xfrm>
            <a:off x="2941903" y="4434527"/>
            <a:ext cx="1067486" cy="36255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a:solidFill>
                  <a:srgbClr val="0D274D"/>
                </a:solidFill>
                <a:latin typeface="CiscoSansTT ExtraLight"/>
              </a:rPr>
              <a:t>Introduction </a:t>
            </a:r>
            <a:r>
              <a:rPr lang="en-US" sz="825" dirty="0" err="1">
                <a:solidFill>
                  <a:srgbClr val="0D274D"/>
                </a:solidFill>
                <a:latin typeface="CiscoSansTT ExtraLight"/>
              </a:rPr>
              <a:t>à</a:t>
            </a:r>
            <a:r>
              <a:rPr lang="en-US" sz="825" dirty="0">
                <a:solidFill>
                  <a:srgbClr val="0D274D"/>
                </a:solidFill>
                <a:latin typeface="CiscoSansTT ExtraLight"/>
              </a:rPr>
              <a:t> IoT</a:t>
            </a: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(20 </a:t>
            </a:r>
            <a:r>
              <a:rPr lang="en-US" sz="300" dirty="0" err="1">
                <a:solidFill>
                  <a:srgbClr val="0D274D"/>
                </a:solidFill>
                <a:latin typeface="CiscoSansTT ExtraLight"/>
              </a:rPr>
              <a:t>heures</a:t>
            </a:r>
            <a:r>
              <a:rPr lang="en-US" sz="300" dirty="0">
                <a:solidFill>
                  <a:srgbClr val="0D274D"/>
                </a:solidFill>
                <a:latin typeface="CiscoSansTT ExtraLight"/>
              </a:rPr>
              <a:t>) – Auto formation (20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5" name="Rectangle : coins arrondis 4">
            <a:extLst>
              <a:ext uri="{FF2B5EF4-FFF2-40B4-BE49-F238E27FC236}">
                <a16:creationId xmlns:a16="http://schemas.microsoft.com/office/drawing/2014/main" id="{86C728B1-00A5-6F8A-D624-81D97B8820CC}"/>
              </a:ext>
            </a:extLst>
          </p:cNvPr>
          <p:cNvSpPr/>
          <p:nvPr/>
        </p:nvSpPr>
        <p:spPr>
          <a:xfrm>
            <a:off x="4009384" y="4433938"/>
            <a:ext cx="1067486" cy="36255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a:solidFill>
                  <a:srgbClr val="0D274D"/>
                </a:solidFill>
                <a:latin typeface="CiscoSansTT ExtraLight"/>
              </a:rPr>
              <a:t>Introduction </a:t>
            </a:r>
            <a:r>
              <a:rPr lang="en-US" sz="825" dirty="0" err="1">
                <a:solidFill>
                  <a:srgbClr val="0D274D"/>
                </a:solidFill>
                <a:latin typeface="CiscoSansTT ExtraLight"/>
              </a:rPr>
              <a:t>à</a:t>
            </a:r>
            <a:r>
              <a:rPr lang="en-US" sz="825" dirty="0">
                <a:solidFill>
                  <a:srgbClr val="0D274D"/>
                </a:solidFill>
                <a:latin typeface="CiscoSansTT ExtraLight"/>
              </a:rPr>
              <a:t> la Cyber</a:t>
            </a: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(15 </a:t>
            </a:r>
            <a:r>
              <a:rPr lang="en-US" sz="300" dirty="0" err="1">
                <a:solidFill>
                  <a:srgbClr val="0D274D"/>
                </a:solidFill>
                <a:latin typeface="CiscoSansTT ExtraLight"/>
              </a:rPr>
              <a:t>heures</a:t>
            </a:r>
            <a:r>
              <a:rPr lang="en-US" sz="300" dirty="0">
                <a:solidFill>
                  <a:srgbClr val="0D274D"/>
                </a:solidFill>
                <a:latin typeface="CiscoSansTT ExtraLight"/>
              </a:rPr>
              <a:t>) – Auto formation (15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8" name="Rectangle : coins arrondis 7">
            <a:extLst>
              <a:ext uri="{FF2B5EF4-FFF2-40B4-BE49-F238E27FC236}">
                <a16:creationId xmlns:a16="http://schemas.microsoft.com/office/drawing/2014/main" id="{544CBA78-D200-911F-8F66-50043F607FE6}"/>
              </a:ext>
            </a:extLst>
          </p:cNvPr>
          <p:cNvSpPr/>
          <p:nvPr/>
        </p:nvSpPr>
        <p:spPr>
          <a:xfrm>
            <a:off x="3475640" y="2560824"/>
            <a:ext cx="1067486" cy="1131080"/>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a:solidFill>
                  <a:srgbClr val="0D274D"/>
                </a:solidFill>
                <a:latin typeface="CiscoSansTT ExtraLight"/>
              </a:rPr>
              <a:t>Introduction </a:t>
            </a:r>
            <a:r>
              <a:rPr lang="en-US" sz="825" dirty="0" err="1">
                <a:solidFill>
                  <a:srgbClr val="0D274D"/>
                </a:solidFill>
                <a:latin typeface="CiscoSansTT ExtraLight"/>
              </a:rPr>
              <a:t>à</a:t>
            </a:r>
            <a:r>
              <a:rPr lang="en-US" sz="825" dirty="0">
                <a:solidFill>
                  <a:srgbClr val="0D274D"/>
                </a:solidFill>
                <a:latin typeface="CiscoSansTT ExtraLight"/>
              </a:rPr>
              <a:t> IoT</a:t>
            </a: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(20 </a:t>
            </a:r>
            <a:r>
              <a:rPr lang="en-US" sz="300" dirty="0" err="1">
                <a:solidFill>
                  <a:srgbClr val="0D274D"/>
                </a:solidFill>
                <a:latin typeface="CiscoSansTT ExtraLight"/>
              </a:rPr>
              <a:t>heures</a:t>
            </a:r>
            <a:r>
              <a:rPr lang="en-US" sz="300" dirty="0">
                <a:solidFill>
                  <a:srgbClr val="0D274D"/>
                </a:solidFill>
                <a:latin typeface="CiscoSansTT ExtraLight"/>
              </a:rPr>
              <a:t>) – Auto formation (20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10" name="Rectangle : coins arrondis 9">
            <a:extLst>
              <a:ext uri="{FF2B5EF4-FFF2-40B4-BE49-F238E27FC236}">
                <a16:creationId xmlns:a16="http://schemas.microsoft.com/office/drawing/2014/main" id="{79E6EC19-2BE9-1D4F-9927-42DBC581A711}"/>
              </a:ext>
            </a:extLst>
          </p:cNvPr>
          <p:cNvSpPr/>
          <p:nvPr/>
        </p:nvSpPr>
        <p:spPr>
          <a:xfrm>
            <a:off x="5076877" y="4434527"/>
            <a:ext cx="1067486" cy="36255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a:solidFill>
                  <a:srgbClr val="0D274D"/>
                </a:solidFill>
                <a:latin typeface="CiscoSansTT ExtraLight"/>
              </a:rPr>
              <a:t>NDG Linux</a:t>
            </a:r>
          </a:p>
          <a:p>
            <a:pPr algn="ctr" defTabSz="457189"/>
            <a:r>
              <a:rPr lang="en-US" sz="300" dirty="0">
                <a:solidFill>
                  <a:srgbClr val="0D274D"/>
                </a:solidFill>
                <a:latin typeface="CiscoSansTT ExtraLight"/>
              </a:rPr>
              <a:t>Auto formation (8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11" name="Rectangle : coins arrondis 10">
            <a:extLst>
              <a:ext uri="{FF2B5EF4-FFF2-40B4-BE49-F238E27FC236}">
                <a16:creationId xmlns:a16="http://schemas.microsoft.com/office/drawing/2014/main" id="{D36A3CB5-43D3-EB85-2ADB-D6C89A8AB578}"/>
              </a:ext>
            </a:extLst>
          </p:cNvPr>
          <p:cNvSpPr/>
          <p:nvPr/>
        </p:nvSpPr>
        <p:spPr>
          <a:xfrm>
            <a:off x="5076876" y="4003834"/>
            <a:ext cx="1067486" cy="362552"/>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err="1">
                <a:solidFill>
                  <a:srgbClr val="0D274D"/>
                </a:solidFill>
                <a:latin typeface="CiscoSansTT ExtraLight"/>
              </a:rPr>
              <a:t>L’essentiel</a:t>
            </a:r>
            <a:r>
              <a:rPr lang="en-US" sz="825" dirty="0">
                <a:solidFill>
                  <a:srgbClr val="0D274D"/>
                </a:solidFill>
                <a:latin typeface="CiscoSansTT ExtraLight"/>
              </a:rPr>
              <a:t> des </a:t>
            </a:r>
            <a:r>
              <a:rPr lang="en-US" sz="825" dirty="0" err="1">
                <a:solidFill>
                  <a:srgbClr val="0D274D"/>
                </a:solidFill>
                <a:latin typeface="CiscoSansTT ExtraLight"/>
              </a:rPr>
              <a:t>réseaux</a:t>
            </a:r>
            <a:endParaRPr lang="en-US" sz="825" dirty="0">
              <a:solidFill>
                <a:srgbClr val="0D274D"/>
              </a:solidFill>
              <a:latin typeface="CiscoSansTT ExtraLight"/>
            </a:endParaRP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(70 </a:t>
            </a:r>
            <a:r>
              <a:rPr lang="en-US" sz="300" dirty="0" err="1">
                <a:solidFill>
                  <a:srgbClr val="0D274D"/>
                </a:solidFill>
                <a:latin typeface="CiscoSansTT ExtraLight"/>
              </a:rPr>
              <a:t>heures</a:t>
            </a:r>
            <a:r>
              <a:rPr lang="en-US" sz="300" dirty="0">
                <a:solidFill>
                  <a:srgbClr val="0D274D"/>
                </a:solidFill>
                <a:latin typeface="CiscoSansTT ExtraLight"/>
              </a:rPr>
              <a:t>) – Auto formation (70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12" name="Rectangle : coins arrondis 11">
            <a:extLst>
              <a:ext uri="{FF2B5EF4-FFF2-40B4-BE49-F238E27FC236}">
                <a16:creationId xmlns:a16="http://schemas.microsoft.com/office/drawing/2014/main" id="{ECB4D75C-18D5-4C22-02C3-72508578B1D4}"/>
              </a:ext>
            </a:extLst>
          </p:cNvPr>
          <p:cNvSpPr/>
          <p:nvPr/>
        </p:nvSpPr>
        <p:spPr>
          <a:xfrm>
            <a:off x="5076875" y="3640717"/>
            <a:ext cx="1067486" cy="362552"/>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err="1">
                <a:solidFill>
                  <a:srgbClr val="0D274D"/>
                </a:solidFill>
                <a:latin typeface="CiscoSansTT ExtraLight"/>
              </a:rPr>
              <a:t>L’essentiel</a:t>
            </a:r>
            <a:r>
              <a:rPr lang="en-US" sz="825" dirty="0">
                <a:solidFill>
                  <a:srgbClr val="0D274D"/>
                </a:solidFill>
                <a:latin typeface="CiscoSansTT ExtraLight"/>
              </a:rPr>
              <a:t> de la cyber</a:t>
            </a: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(30 </a:t>
            </a:r>
            <a:r>
              <a:rPr lang="en-US" sz="300" dirty="0" err="1">
                <a:solidFill>
                  <a:srgbClr val="0D274D"/>
                </a:solidFill>
                <a:latin typeface="CiscoSansTT ExtraLight"/>
              </a:rPr>
              <a:t>heures</a:t>
            </a:r>
            <a:r>
              <a:rPr lang="en-US" sz="300" dirty="0">
                <a:solidFill>
                  <a:srgbClr val="0D274D"/>
                </a:solidFill>
                <a:latin typeface="CiscoSansTT ExtraLight"/>
              </a:rPr>
              <a:t>) – Auto formation (30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13" name="Rectangle : coins arrondis 12">
            <a:extLst>
              <a:ext uri="{FF2B5EF4-FFF2-40B4-BE49-F238E27FC236}">
                <a16:creationId xmlns:a16="http://schemas.microsoft.com/office/drawing/2014/main" id="{22E5580B-0906-A962-51C1-43E7DD4173D3}"/>
              </a:ext>
            </a:extLst>
          </p:cNvPr>
          <p:cNvSpPr/>
          <p:nvPr/>
        </p:nvSpPr>
        <p:spPr>
          <a:xfrm>
            <a:off x="5076874" y="2920046"/>
            <a:ext cx="1067486" cy="362552"/>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err="1">
                <a:solidFill>
                  <a:srgbClr val="0D274D"/>
                </a:solidFill>
                <a:latin typeface="CiscoSansTT ExtraLight"/>
              </a:rPr>
              <a:t>Programmation</a:t>
            </a:r>
            <a:r>
              <a:rPr lang="en-US" sz="825" dirty="0">
                <a:solidFill>
                  <a:srgbClr val="0D274D"/>
                </a:solidFill>
                <a:latin typeface="CiscoSansTT ExtraLight"/>
              </a:rPr>
              <a:t> Python</a:t>
            </a: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(75  </a:t>
            </a:r>
            <a:r>
              <a:rPr lang="en-US" sz="300" dirty="0" err="1">
                <a:solidFill>
                  <a:srgbClr val="0D274D"/>
                </a:solidFill>
                <a:latin typeface="CiscoSansTT ExtraLight"/>
              </a:rPr>
              <a:t>heures</a:t>
            </a:r>
            <a:r>
              <a:rPr lang="en-US" sz="300" dirty="0">
                <a:solidFill>
                  <a:srgbClr val="0D274D"/>
                </a:solidFill>
                <a:latin typeface="CiscoSansTT ExtraLight"/>
              </a:rPr>
              <a:t>) – Auto formation (75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14" name="Rectangle : coins arrondis 13">
            <a:extLst>
              <a:ext uri="{FF2B5EF4-FFF2-40B4-BE49-F238E27FC236}">
                <a16:creationId xmlns:a16="http://schemas.microsoft.com/office/drawing/2014/main" id="{0321E036-A4A1-A65F-7B0A-7465BAB732B0}"/>
              </a:ext>
            </a:extLst>
          </p:cNvPr>
          <p:cNvSpPr/>
          <p:nvPr/>
        </p:nvSpPr>
        <p:spPr>
          <a:xfrm>
            <a:off x="5076874" y="2560825"/>
            <a:ext cx="1067486" cy="362552"/>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a:solidFill>
                  <a:srgbClr val="0D274D"/>
                </a:solidFill>
                <a:latin typeface="CiscoSansTT ExtraLight"/>
              </a:rPr>
              <a:t>IoT </a:t>
            </a:r>
            <a:r>
              <a:rPr lang="en-US" sz="825" dirty="0" err="1">
                <a:solidFill>
                  <a:srgbClr val="0D274D"/>
                </a:solidFill>
                <a:latin typeface="CiscoSansTT ExtraLight"/>
              </a:rPr>
              <a:t>Fondamentaux</a:t>
            </a:r>
            <a:r>
              <a:rPr lang="en-US" sz="825" dirty="0">
                <a:solidFill>
                  <a:srgbClr val="0D274D"/>
                </a:solidFill>
                <a:latin typeface="CiscoSansTT ExtraLight"/>
              </a:rPr>
              <a:t> : </a:t>
            </a:r>
          </a:p>
          <a:p>
            <a:pPr algn="ctr" defTabSz="457189"/>
            <a:r>
              <a:rPr lang="en-US" sz="375" dirty="0" err="1">
                <a:solidFill>
                  <a:srgbClr val="0D274D"/>
                </a:solidFill>
                <a:latin typeface="CiscoSansTT ExtraLight"/>
              </a:rPr>
              <a:t>Objets</a:t>
            </a:r>
            <a:r>
              <a:rPr lang="en-US" sz="375" dirty="0">
                <a:solidFill>
                  <a:srgbClr val="0D274D"/>
                </a:solidFill>
                <a:latin typeface="CiscoSansTT ExtraLight"/>
              </a:rPr>
              <a:t> </a:t>
            </a:r>
            <a:r>
              <a:rPr lang="en-US" sz="375" dirty="0" err="1">
                <a:solidFill>
                  <a:srgbClr val="0D274D"/>
                </a:solidFill>
                <a:latin typeface="CiscoSansTT ExtraLight"/>
              </a:rPr>
              <a:t>connectés</a:t>
            </a:r>
            <a:endParaRPr lang="en-US" sz="375" dirty="0">
              <a:solidFill>
                <a:srgbClr val="0D274D"/>
              </a:solidFill>
              <a:latin typeface="CiscoSansTT ExtraLight"/>
            </a:endParaRP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(50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15" name="Rectangle : coins arrondis 14">
            <a:extLst>
              <a:ext uri="{FF2B5EF4-FFF2-40B4-BE49-F238E27FC236}">
                <a16:creationId xmlns:a16="http://schemas.microsoft.com/office/drawing/2014/main" id="{9A7A4ABD-49CB-875D-2440-6F4A582D392A}"/>
              </a:ext>
            </a:extLst>
          </p:cNvPr>
          <p:cNvSpPr/>
          <p:nvPr/>
        </p:nvSpPr>
        <p:spPr>
          <a:xfrm>
            <a:off x="5076874" y="2200556"/>
            <a:ext cx="1067486" cy="362552"/>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a:solidFill>
                  <a:srgbClr val="0D274D"/>
                </a:solidFill>
                <a:latin typeface="CiscoSansTT ExtraLight"/>
              </a:rPr>
              <a:t>IoT </a:t>
            </a:r>
            <a:r>
              <a:rPr lang="en-US" sz="825" dirty="0" err="1">
                <a:solidFill>
                  <a:srgbClr val="0D274D"/>
                </a:solidFill>
                <a:latin typeface="CiscoSansTT ExtraLight"/>
              </a:rPr>
              <a:t>Fondamentaux</a:t>
            </a:r>
            <a:r>
              <a:rPr lang="en-US" sz="825" dirty="0">
                <a:solidFill>
                  <a:srgbClr val="0D274D"/>
                </a:solidFill>
                <a:latin typeface="CiscoSansTT ExtraLight"/>
              </a:rPr>
              <a:t> : </a:t>
            </a:r>
          </a:p>
          <a:p>
            <a:pPr algn="ctr" defTabSz="457189"/>
            <a:r>
              <a:rPr lang="en-US" sz="375" dirty="0">
                <a:solidFill>
                  <a:srgbClr val="0D274D"/>
                </a:solidFill>
                <a:latin typeface="CiscoSansTT ExtraLight"/>
              </a:rPr>
              <a:t>IoT Security</a:t>
            </a:r>
          </a:p>
          <a:p>
            <a:pPr algn="ctr" defTabSz="457189"/>
            <a:r>
              <a:rPr lang="en-US" sz="300" dirty="0">
                <a:solidFill>
                  <a:srgbClr val="0D274D"/>
                </a:solidFill>
                <a:latin typeface="CiscoSansTT ExtraLight"/>
              </a:rPr>
              <a:t>Auto formation (8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16" name="Rectangle : coins arrondis 15">
            <a:extLst>
              <a:ext uri="{FF2B5EF4-FFF2-40B4-BE49-F238E27FC236}">
                <a16:creationId xmlns:a16="http://schemas.microsoft.com/office/drawing/2014/main" id="{AAA98D90-F170-650B-CF0D-41575CF7AE20}"/>
              </a:ext>
            </a:extLst>
          </p:cNvPr>
          <p:cNvSpPr/>
          <p:nvPr/>
        </p:nvSpPr>
        <p:spPr>
          <a:xfrm>
            <a:off x="5076874" y="3281470"/>
            <a:ext cx="1067486" cy="362552"/>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a:solidFill>
                  <a:srgbClr val="0D274D"/>
                </a:solidFill>
                <a:latin typeface="CiscoSansTT ExtraLight"/>
              </a:rPr>
              <a:t>NDG Linux Essentials</a:t>
            </a: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(70 </a:t>
            </a:r>
            <a:r>
              <a:rPr lang="en-US" sz="300" dirty="0" err="1">
                <a:solidFill>
                  <a:srgbClr val="0D274D"/>
                </a:solidFill>
                <a:latin typeface="CiscoSansTT ExtraLight"/>
              </a:rPr>
              <a:t>heures</a:t>
            </a:r>
            <a:r>
              <a:rPr lang="en-US" sz="300" dirty="0">
                <a:solidFill>
                  <a:srgbClr val="0D274D"/>
                </a:solidFill>
                <a:latin typeface="CiscoSansTT ExtraLight"/>
              </a:rPr>
              <a:t>) – Auto formation (70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17" name="Rectangle : coins arrondis 16">
            <a:extLst>
              <a:ext uri="{FF2B5EF4-FFF2-40B4-BE49-F238E27FC236}">
                <a16:creationId xmlns:a16="http://schemas.microsoft.com/office/drawing/2014/main" id="{5454BFCB-8BF9-7126-1BFA-79DD0EAC6089}"/>
              </a:ext>
            </a:extLst>
          </p:cNvPr>
          <p:cNvSpPr/>
          <p:nvPr/>
        </p:nvSpPr>
        <p:spPr>
          <a:xfrm>
            <a:off x="5076873" y="1788967"/>
            <a:ext cx="1067486" cy="36255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a:solidFill>
                  <a:srgbClr val="0D274D"/>
                </a:solidFill>
                <a:latin typeface="CiscoSansTT ExtraLight"/>
              </a:rPr>
              <a:t>CCNA 1 </a:t>
            </a:r>
          </a:p>
          <a:p>
            <a:pPr algn="ctr" defTabSz="457189"/>
            <a:r>
              <a:rPr lang="en-US" sz="450" dirty="0">
                <a:solidFill>
                  <a:srgbClr val="0D274D"/>
                </a:solidFill>
                <a:latin typeface="CiscoSansTT ExtraLight"/>
              </a:rPr>
              <a:t>Introduction au </a:t>
            </a:r>
            <a:r>
              <a:rPr lang="en-US" sz="450" dirty="0" err="1">
                <a:solidFill>
                  <a:srgbClr val="0D274D"/>
                </a:solidFill>
                <a:latin typeface="CiscoSansTT ExtraLight"/>
              </a:rPr>
              <a:t>réseau</a:t>
            </a:r>
            <a:endParaRPr lang="en-US" sz="450" dirty="0">
              <a:solidFill>
                <a:srgbClr val="0D274D"/>
              </a:solidFill>
              <a:latin typeface="CiscoSansTT ExtraLight"/>
            </a:endParaRP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(70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18" name="Rectangle : coins arrondis 17">
            <a:extLst>
              <a:ext uri="{FF2B5EF4-FFF2-40B4-BE49-F238E27FC236}">
                <a16:creationId xmlns:a16="http://schemas.microsoft.com/office/drawing/2014/main" id="{48766A11-CD07-2053-D5A9-4A5C95EB353D}"/>
              </a:ext>
            </a:extLst>
          </p:cNvPr>
          <p:cNvSpPr/>
          <p:nvPr/>
        </p:nvSpPr>
        <p:spPr>
          <a:xfrm>
            <a:off x="5076871" y="1426414"/>
            <a:ext cx="1067486" cy="36255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a:solidFill>
                  <a:srgbClr val="0D274D"/>
                </a:solidFill>
                <a:latin typeface="CiscoSansTT ExtraLight"/>
              </a:rPr>
              <a:t>CCNA 2 </a:t>
            </a:r>
          </a:p>
          <a:p>
            <a:pPr algn="ctr" defTabSz="457189"/>
            <a:r>
              <a:rPr lang="en-US" sz="450" dirty="0">
                <a:solidFill>
                  <a:srgbClr val="0D274D"/>
                </a:solidFill>
                <a:latin typeface="CiscoSansTT ExtraLight"/>
              </a:rPr>
              <a:t>Commutation, </a:t>
            </a:r>
            <a:r>
              <a:rPr lang="en-US" sz="450" dirty="0" err="1">
                <a:solidFill>
                  <a:srgbClr val="0D274D"/>
                </a:solidFill>
                <a:latin typeface="CiscoSansTT ExtraLight"/>
              </a:rPr>
              <a:t>routage</a:t>
            </a:r>
            <a:r>
              <a:rPr lang="en-US" sz="450" dirty="0">
                <a:solidFill>
                  <a:srgbClr val="0D274D"/>
                </a:solidFill>
                <a:latin typeface="CiscoSansTT ExtraLight"/>
              </a:rPr>
              <a:t> et sans-fil</a:t>
            </a:r>
            <a:endParaRPr lang="en-US" sz="525" dirty="0">
              <a:solidFill>
                <a:srgbClr val="0D274D"/>
              </a:solidFill>
              <a:latin typeface="CiscoSansTT ExtraLight"/>
            </a:endParaRP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(70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19" name="Rectangle : coins arrondis 18">
            <a:extLst>
              <a:ext uri="{FF2B5EF4-FFF2-40B4-BE49-F238E27FC236}">
                <a16:creationId xmlns:a16="http://schemas.microsoft.com/office/drawing/2014/main" id="{E7C2658F-83D6-7090-38B4-EA60AA7895E6}"/>
              </a:ext>
            </a:extLst>
          </p:cNvPr>
          <p:cNvSpPr/>
          <p:nvPr/>
        </p:nvSpPr>
        <p:spPr>
          <a:xfrm>
            <a:off x="5076870" y="1068886"/>
            <a:ext cx="1067486" cy="36255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a:solidFill>
                  <a:srgbClr val="0D274D"/>
                </a:solidFill>
                <a:latin typeface="CiscoSansTT ExtraLight"/>
              </a:rPr>
              <a:t>CCNA 3</a:t>
            </a:r>
          </a:p>
          <a:p>
            <a:pPr algn="ctr" defTabSz="457189"/>
            <a:r>
              <a:rPr lang="en-US" sz="450" dirty="0" err="1">
                <a:solidFill>
                  <a:srgbClr val="0D274D"/>
                </a:solidFill>
                <a:latin typeface="CiscoSansTT ExtraLight"/>
              </a:rPr>
              <a:t>Réseau</a:t>
            </a:r>
            <a:r>
              <a:rPr lang="en-US" sz="450" dirty="0">
                <a:solidFill>
                  <a:srgbClr val="0D274D"/>
                </a:solidFill>
                <a:latin typeface="CiscoSansTT ExtraLight"/>
              </a:rPr>
              <a:t> </a:t>
            </a:r>
            <a:r>
              <a:rPr lang="en-US" sz="450" dirty="0" err="1">
                <a:solidFill>
                  <a:srgbClr val="0D274D"/>
                </a:solidFill>
                <a:latin typeface="CiscoSansTT ExtraLight"/>
              </a:rPr>
              <a:t>d’entreprise</a:t>
            </a:r>
            <a:r>
              <a:rPr lang="en-US" sz="450" dirty="0">
                <a:solidFill>
                  <a:srgbClr val="0D274D"/>
                </a:solidFill>
                <a:latin typeface="CiscoSansTT ExtraLight"/>
              </a:rPr>
              <a:t>, </a:t>
            </a:r>
            <a:r>
              <a:rPr lang="en-US" sz="450" dirty="0" err="1">
                <a:solidFill>
                  <a:srgbClr val="0D274D"/>
                </a:solidFill>
                <a:latin typeface="CiscoSansTT ExtraLight"/>
              </a:rPr>
              <a:t>sécurité</a:t>
            </a:r>
            <a:r>
              <a:rPr lang="en-US" sz="450" dirty="0">
                <a:solidFill>
                  <a:srgbClr val="0D274D"/>
                </a:solidFill>
                <a:latin typeface="CiscoSansTT ExtraLight"/>
              </a:rPr>
              <a:t> et </a:t>
            </a:r>
            <a:r>
              <a:rPr lang="en-US" sz="450" dirty="0" err="1">
                <a:solidFill>
                  <a:srgbClr val="0D274D"/>
                </a:solidFill>
                <a:latin typeface="CiscoSansTT ExtraLight"/>
              </a:rPr>
              <a:t>automatisation</a:t>
            </a:r>
            <a:endParaRPr lang="en-US" sz="450" dirty="0">
              <a:solidFill>
                <a:srgbClr val="0D274D"/>
              </a:solidFill>
              <a:latin typeface="CiscoSansTT ExtraLight"/>
            </a:endParaRPr>
          </a:p>
          <a:p>
            <a:pPr algn="ctr" defTabSz="457189"/>
            <a:r>
              <a:rPr lang="en-US" sz="300" dirty="0" err="1">
                <a:solidFill>
                  <a:srgbClr val="0D274D"/>
                </a:solidFill>
                <a:latin typeface="CiscoSansTT ExtraLight"/>
              </a:rPr>
              <a:t>Tutoré</a:t>
            </a:r>
            <a:r>
              <a:rPr lang="en-US" sz="300" dirty="0">
                <a:solidFill>
                  <a:srgbClr val="0D274D"/>
                </a:solidFill>
                <a:latin typeface="CiscoSansTT ExtraLight"/>
              </a:rPr>
              <a:t> (70  </a:t>
            </a:r>
            <a:r>
              <a:rPr lang="en-US" sz="300" dirty="0" err="1">
                <a:solidFill>
                  <a:srgbClr val="0D274D"/>
                </a:solidFill>
                <a:latin typeface="CiscoSansTT ExtraLight"/>
              </a:rPr>
              <a:t>heures</a:t>
            </a:r>
            <a:r>
              <a:rPr lang="en-US" sz="300" dirty="0">
                <a:solidFill>
                  <a:srgbClr val="0D274D"/>
                </a:solidFill>
                <a:latin typeface="CiscoSansTT ExtraLight"/>
              </a:rPr>
              <a:t>)</a:t>
            </a:r>
          </a:p>
        </p:txBody>
      </p:sp>
      <p:sp>
        <p:nvSpPr>
          <p:cNvPr id="20" name="Rectangle : coins arrondis 19">
            <a:extLst>
              <a:ext uri="{FF2B5EF4-FFF2-40B4-BE49-F238E27FC236}">
                <a16:creationId xmlns:a16="http://schemas.microsoft.com/office/drawing/2014/main" id="{93051EA2-7A32-0902-AD03-C55227E11DCD}"/>
              </a:ext>
            </a:extLst>
          </p:cNvPr>
          <p:cNvSpPr/>
          <p:nvPr/>
        </p:nvSpPr>
        <p:spPr>
          <a:xfrm>
            <a:off x="3491804" y="1068886"/>
            <a:ext cx="1067486" cy="1082633"/>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825" dirty="0" err="1">
                <a:solidFill>
                  <a:srgbClr val="0D274D"/>
                </a:solidFill>
                <a:latin typeface="CiscoSansTT ExtraLight"/>
              </a:rPr>
              <a:t>CyberOps</a:t>
            </a:r>
            <a:r>
              <a:rPr lang="en-US" sz="825" dirty="0">
                <a:solidFill>
                  <a:srgbClr val="0D274D"/>
                </a:solidFill>
                <a:latin typeface="CiscoSansTT ExtraLight"/>
              </a:rPr>
              <a:t> Associate</a:t>
            </a:r>
          </a:p>
          <a:p>
            <a:pPr algn="ctr" defTabSz="457189"/>
            <a:r>
              <a:rPr lang="en-US" sz="600" dirty="0" err="1">
                <a:solidFill>
                  <a:srgbClr val="0D274D"/>
                </a:solidFill>
                <a:latin typeface="CiscoSansTT ExtraLight"/>
              </a:rPr>
              <a:t>Tutoré</a:t>
            </a:r>
            <a:r>
              <a:rPr lang="en-US" sz="600" dirty="0">
                <a:solidFill>
                  <a:srgbClr val="0D274D"/>
                </a:solidFill>
                <a:latin typeface="CiscoSansTT ExtraLight"/>
              </a:rPr>
              <a:t> (70  </a:t>
            </a:r>
            <a:r>
              <a:rPr lang="en-US" sz="600" dirty="0" err="1">
                <a:solidFill>
                  <a:srgbClr val="0D274D"/>
                </a:solidFill>
                <a:latin typeface="CiscoSansTT ExtraLight"/>
              </a:rPr>
              <a:t>heures</a:t>
            </a:r>
            <a:r>
              <a:rPr lang="en-US" sz="600" dirty="0">
                <a:solidFill>
                  <a:srgbClr val="0D274D"/>
                </a:solidFill>
                <a:latin typeface="CiscoSansTT ExtraLight"/>
              </a:rPr>
              <a:t>)</a:t>
            </a:r>
          </a:p>
          <a:p>
            <a:pPr algn="ctr" defTabSz="457189"/>
            <a:endParaRPr lang="en-US" sz="300" dirty="0">
              <a:solidFill>
                <a:srgbClr val="0D274D"/>
              </a:solidFill>
              <a:latin typeface="CiscoSansTT ExtraLight"/>
            </a:endParaRPr>
          </a:p>
        </p:txBody>
      </p:sp>
      <p:sp>
        <p:nvSpPr>
          <p:cNvPr id="22" name="ZoneTexte 21">
            <a:extLst>
              <a:ext uri="{FF2B5EF4-FFF2-40B4-BE49-F238E27FC236}">
                <a16:creationId xmlns:a16="http://schemas.microsoft.com/office/drawing/2014/main" id="{447AA7B8-5EF3-7CC6-8466-0EB3CBB42168}"/>
              </a:ext>
            </a:extLst>
          </p:cNvPr>
          <p:cNvSpPr txBox="1"/>
          <p:nvPr/>
        </p:nvSpPr>
        <p:spPr>
          <a:xfrm>
            <a:off x="1188614" y="4452377"/>
            <a:ext cx="1371600" cy="369332"/>
          </a:xfrm>
          <a:prstGeom prst="rect">
            <a:avLst/>
          </a:prstGeom>
          <a:noFill/>
        </p:spPr>
        <p:txBody>
          <a:bodyPr wrap="square" rtlCol="0">
            <a:spAutoFit/>
          </a:bodyPr>
          <a:lstStyle/>
          <a:p>
            <a:pPr defTabSz="457189"/>
            <a:r>
              <a:rPr lang="en-US" b="1" dirty="0" err="1">
                <a:solidFill>
                  <a:srgbClr val="FFFFFF"/>
                </a:solidFill>
                <a:latin typeface="CiscoSansTT ExtraLight"/>
              </a:rPr>
              <a:t>Fondation</a:t>
            </a:r>
            <a:endParaRPr lang="en-US" sz="1500" b="1" dirty="0">
              <a:solidFill>
                <a:srgbClr val="FFFFFF"/>
              </a:solidFill>
              <a:latin typeface="CiscoSansTT ExtraLight"/>
            </a:endParaRPr>
          </a:p>
        </p:txBody>
      </p:sp>
      <p:sp>
        <p:nvSpPr>
          <p:cNvPr id="28" name="ZoneTexte 27">
            <a:extLst>
              <a:ext uri="{FF2B5EF4-FFF2-40B4-BE49-F238E27FC236}">
                <a16:creationId xmlns:a16="http://schemas.microsoft.com/office/drawing/2014/main" id="{52184BA9-D2A2-617F-F222-88A8328D4D2F}"/>
              </a:ext>
            </a:extLst>
          </p:cNvPr>
          <p:cNvSpPr txBox="1"/>
          <p:nvPr/>
        </p:nvSpPr>
        <p:spPr>
          <a:xfrm>
            <a:off x="1188614" y="1162182"/>
            <a:ext cx="1753287" cy="369332"/>
          </a:xfrm>
          <a:prstGeom prst="rect">
            <a:avLst/>
          </a:prstGeom>
          <a:noFill/>
        </p:spPr>
        <p:txBody>
          <a:bodyPr wrap="square" rtlCol="0">
            <a:spAutoFit/>
          </a:bodyPr>
          <a:lstStyle/>
          <a:p>
            <a:pPr defTabSz="457189"/>
            <a:r>
              <a:rPr lang="en-US" b="1" dirty="0" err="1">
                <a:solidFill>
                  <a:srgbClr val="282828"/>
                </a:solidFill>
                <a:latin typeface="CiscoSansTT ExtraLight"/>
              </a:rPr>
              <a:t>Spécialisation</a:t>
            </a:r>
            <a:endParaRPr lang="en-US" sz="1500" b="1" dirty="0">
              <a:solidFill>
                <a:srgbClr val="282828"/>
              </a:solidFill>
              <a:latin typeface="CiscoSansTT ExtraLight"/>
            </a:endParaRPr>
          </a:p>
        </p:txBody>
      </p:sp>
    </p:spTree>
    <p:extLst>
      <p:ext uri="{BB962C8B-B14F-4D97-AF65-F5344CB8AC3E}">
        <p14:creationId xmlns:p14="http://schemas.microsoft.com/office/powerpoint/2010/main" val="357223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9AC22CE6-0EA4-0247-AB12-7F5C53CCFF8F}"/>
              </a:ext>
            </a:extLst>
          </p:cNvPr>
          <p:cNvPicPr>
            <a:picLocks noGrp="1" noChangeAspect="1"/>
          </p:cNvPicPr>
          <p:nvPr>
            <p:ph type="pic" sz="quarter" idx="43"/>
          </p:nvPr>
        </p:nvPicPr>
        <p:blipFill>
          <a:blip r:embed="rId3" cstate="screen">
            <a:extLst>
              <a:ext uri="{28A0092B-C50C-407E-A947-70E740481C1C}">
                <a14:useLocalDpi xmlns:a14="http://schemas.microsoft.com/office/drawing/2010/main"/>
              </a:ext>
            </a:extLst>
          </a:blip>
          <a:srcRect/>
          <a:stretch/>
        </p:blipFill>
        <p:spPr>
          <a:xfrm>
            <a:off x="420119" y="2168190"/>
            <a:ext cx="4158853" cy="1909645"/>
          </a:xfrm>
        </p:spPr>
      </p:pic>
      <p:sp>
        <p:nvSpPr>
          <p:cNvPr id="9" name="Marcador de texto 8">
            <a:extLst>
              <a:ext uri="{FF2B5EF4-FFF2-40B4-BE49-F238E27FC236}">
                <a16:creationId xmlns:a16="http://schemas.microsoft.com/office/drawing/2014/main" id="{C86398EA-8D7E-9041-93F0-DA35803B76B9}"/>
              </a:ext>
            </a:extLst>
          </p:cNvPr>
          <p:cNvSpPr>
            <a:spLocks noGrp="1"/>
          </p:cNvSpPr>
          <p:nvPr>
            <p:ph type="body" sz="quarter" idx="21"/>
          </p:nvPr>
        </p:nvSpPr>
        <p:spPr>
          <a:xfrm>
            <a:off x="413149" y="354098"/>
            <a:ext cx="4158853" cy="802540"/>
          </a:xfrm>
        </p:spPr>
        <p:txBody>
          <a:bodyPr>
            <a:normAutofit fontScale="70000" lnSpcReduction="20000"/>
          </a:bodyPr>
          <a:lstStyle/>
          <a:p>
            <a:r>
              <a:rPr lang="en-US" sz="3300" b="1" dirty="0" err="1">
                <a:ea typeface="+mj-lt"/>
                <a:cs typeface="+mj-lt"/>
              </a:rPr>
              <a:t>Parcours</a:t>
            </a:r>
            <a:r>
              <a:rPr lang="en-US" sz="3300" b="1" dirty="0">
                <a:ea typeface="+mj-lt"/>
                <a:cs typeface="+mj-lt"/>
              </a:rPr>
              <a:t> </a:t>
            </a:r>
          </a:p>
          <a:p>
            <a:r>
              <a:rPr lang="es-MX" sz="3200" dirty="0"/>
              <a:t>Technicien réseau</a:t>
            </a:r>
            <a:endParaRPr lang="en-US" sz="3200" dirty="0"/>
          </a:p>
        </p:txBody>
      </p:sp>
      <p:sp>
        <p:nvSpPr>
          <p:cNvPr id="12" name="Marcador de texto 11">
            <a:extLst>
              <a:ext uri="{FF2B5EF4-FFF2-40B4-BE49-F238E27FC236}">
                <a16:creationId xmlns:a16="http://schemas.microsoft.com/office/drawing/2014/main" id="{06231AEB-ACA1-D146-8DEF-105B123C2A3B}"/>
              </a:ext>
            </a:extLst>
          </p:cNvPr>
          <p:cNvSpPr>
            <a:spLocks noGrp="1"/>
          </p:cNvSpPr>
          <p:nvPr>
            <p:ph type="body" sz="quarter" idx="39"/>
          </p:nvPr>
        </p:nvSpPr>
        <p:spPr>
          <a:xfrm>
            <a:off x="413149" y="1263736"/>
            <a:ext cx="4158853" cy="802541"/>
          </a:xfrm>
        </p:spPr>
        <p:txBody>
          <a:bodyPr/>
          <a:lstStyle/>
          <a:p>
            <a:r>
              <a:rPr lang="es-MX" dirty="0"/>
              <a:t>Skills for All with Cisco Networking Academy</a:t>
            </a:r>
            <a:endParaRPr lang="en-US" dirty="0"/>
          </a:p>
        </p:txBody>
      </p:sp>
      <p:sp>
        <p:nvSpPr>
          <p:cNvPr id="10" name="Marcador de texto 9">
            <a:extLst>
              <a:ext uri="{FF2B5EF4-FFF2-40B4-BE49-F238E27FC236}">
                <a16:creationId xmlns:a16="http://schemas.microsoft.com/office/drawing/2014/main" id="{867181FA-9B25-4D4B-A521-ACB21017318C}"/>
              </a:ext>
            </a:extLst>
          </p:cNvPr>
          <p:cNvSpPr>
            <a:spLocks noGrp="1"/>
          </p:cNvSpPr>
          <p:nvPr>
            <p:ph type="body" sz="quarter" idx="37"/>
          </p:nvPr>
        </p:nvSpPr>
        <p:spPr/>
        <p:txBody>
          <a:bodyPr>
            <a:normAutofit/>
          </a:bodyPr>
          <a:lstStyle/>
          <a:p>
            <a:r>
              <a:rPr lang="es-MX" sz="1200" dirty="0">
                <a:solidFill>
                  <a:schemeClr val="bg2"/>
                </a:solidFill>
              </a:rPr>
              <a:t>Le réseau fait partie des 3 principaux domaines d'intérêt de spécialité en 2023-24</a:t>
            </a:r>
            <a:r>
              <a:rPr lang="es-MX" sz="750" dirty="0">
                <a:solidFill>
                  <a:schemeClr val="bg2"/>
                </a:solidFill>
              </a:rPr>
              <a:t>1</a:t>
            </a:r>
            <a:endParaRPr lang="en-US" sz="1200" dirty="0">
              <a:solidFill>
                <a:schemeClr val="bg2"/>
              </a:solidFill>
            </a:endParaRPr>
          </a:p>
        </p:txBody>
      </p:sp>
      <p:sp>
        <p:nvSpPr>
          <p:cNvPr id="11" name="Marcador de texto 10">
            <a:extLst>
              <a:ext uri="{FF2B5EF4-FFF2-40B4-BE49-F238E27FC236}">
                <a16:creationId xmlns:a16="http://schemas.microsoft.com/office/drawing/2014/main" id="{80B60877-E79D-674B-9309-FF5E38B173E1}"/>
              </a:ext>
            </a:extLst>
          </p:cNvPr>
          <p:cNvSpPr>
            <a:spLocks noGrp="1"/>
          </p:cNvSpPr>
          <p:nvPr>
            <p:ph type="body" sz="quarter" idx="38"/>
          </p:nvPr>
        </p:nvSpPr>
        <p:spPr>
          <a:xfrm>
            <a:off x="6214342" y="580617"/>
            <a:ext cx="2929658" cy="260804"/>
          </a:xfrm>
        </p:spPr>
        <p:txBody>
          <a:bodyPr>
            <a:noAutofit/>
          </a:bodyPr>
          <a:lstStyle/>
          <a:p>
            <a:r>
              <a:rPr lang="en-US" sz="2000" noProof="1">
                <a:solidFill>
                  <a:schemeClr val="bg2"/>
                </a:solidFill>
              </a:rPr>
              <a:t>Compétences recherchées</a:t>
            </a:r>
            <a:endParaRPr lang="en-US" sz="2000" dirty="0">
              <a:solidFill>
                <a:schemeClr val="bg2"/>
              </a:solidFill>
            </a:endParaRPr>
          </a:p>
        </p:txBody>
      </p:sp>
      <p:sp>
        <p:nvSpPr>
          <p:cNvPr id="16" name="Marcador de texto 15">
            <a:extLst>
              <a:ext uri="{FF2B5EF4-FFF2-40B4-BE49-F238E27FC236}">
                <a16:creationId xmlns:a16="http://schemas.microsoft.com/office/drawing/2014/main" id="{B7FFDE18-137B-C448-B09F-2D7DF8C8AEE3}"/>
              </a:ext>
            </a:extLst>
          </p:cNvPr>
          <p:cNvSpPr>
            <a:spLocks noGrp="1"/>
          </p:cNvSpPr>
          <p:nvPr>
            <p:ph type="body" sz="quarter" idx="45"/>
          </p:nvPr>
        </p:nvSpPr>
        <p:spPr/>
        <p:txBody>
          <a:bodyPr>
            <a:noAutofit/>
          </a:bodyPr>
          <a:lstStyle/>
          <a:p>
            <a:r>
              <a:rPr lang="es-MX" sz="1000" dirty="0">
                <a:solidFill>
                  <a:schemeClr val="bg2"/>
                </a:solidFill>
              </a:rPr>
              <a:t>Technicien support réseau</a:t>
            </a:r>
          </a:p>
          <a:p>
            <a:r>
              <a:rPr lang="es-MX" sz="1000" dirty="0">
                <a:solidFill>
                  <a:schemeClr val="bg2"/>
                </a:solidFill>
              </a:rPr>
              <a:t>Technicien d'assistance débutant</a:t>
            </a:r>
          </a:p>
          <a:p>
            <a:r>
              <a:rPr lang="es-MX" sz="1000" dirty="0">
                <a:solidFill>
                  <a:schemeClr val="bg2"/>
                </a:solidFill>
              </a:rPr>
              <a:t>Spécialiste de l'assistance informatique</a:t>
            </a:r>
            <a:endParaRPr lang="en-US" sz="1000" dirty="0">
              <a:solidFill>
                <a:schemeClr val="bg2"/>
              </a:solidFill>
            </a:endParaRPr>
          </a:p>
        </p:txBody>
      </p:sp>
      <p:sp>
        <p:nvSpPr>
          <p:cNvPr id="17" name="Marcador de texto 16">
            <a:extLst>
              <a:ext uri="{FF2B5EF4-FFF2-40B4-BE49-F238E27FC236}">
                <a16:creationId xmlns:a16="http://schemas.microsoft.com/office/drawing/2014/main" id="{C731522B-EFD1-1B49-8AA9-AFE531211E6E}"/>
              </a:ext>
            </a:extLst>
          </p:cNvPr>
          <p:cNvSpPr>
            <a:spLocks noGrp="1"/>
          </p:cNvSpPr>
          <p:nvPr>
            <p:ph type="body" sz="quarter" idx="46"/>
          </p:nvPr>
        </p:nvSpPr>
        <p:spPr/>
        <p:txBody>
          <a:bodyPr>
            <a:noAutofit/>
          </a:bodyPr>
          <a:lstStyle/>
          <a:p>
            <a:r>
              <a:rPr lang="en-US" sz="2000" dirty="0" err="1">
                <a:solidFill>
                  <a:schemeClr val="bg2"/>
                </a:solidFill>
              </a:rPr>
              <a:t>Aligné</a:t>
            </a:r>
            <a:r>
              <a:rPr lang="en-US" sz="2000" dirty="0">
                <a:solidFill>
                  <a:schemeClr val="bg2"/>
                </a:solidFill>
              </a:rPr>
              <a:t> sur les </a:t>
            </a:r>
            <a:r>
              <a:rPr lang="en-US" sz="2000" dirty="0" err="1">
                <a:solidFill>
                  <a:schemeClr val="bg2"/>
                </a:solidFill>
              </a:rPr>
              <a:t>emplois</a:t>
            </a:r>
            <a:endParaRPr lang="en-US" sz="2000" dirty="0">
              <a:solidFill>
                <a:schemeClr val="bg2"/>
              </a:solidFill>
            </a:endParaRPr>
          </a:p>
        </p:txBody>
      </p:sp>
      <p:sp>
        <p:nvSpPr>
          <p:cNvPr id="18" name="Marcador de texto 17">
            <a:extLst>
              <a:ext uri="{FF2B5EF4-FFF2-40B4-BE49-F238E27FC236}">
                <a16:creationId xmlns:a16="http://schemas.microsoft.com/office/drawing/2014/main" id="{76D7C4D1-B93E-6844-A803-F9ED02B604AE}"/>
              </a:ext>
            </a:extLst>
          </p:cNvPr>
          <p:cNvSpPr>
            <a:spLocks noGrp="1"/>
          </p:cNvSpPr>
          <p:nvPr>
            <p:ph type="body" sz="quarter" idx="47"/>
          </p:nvPr>
        </p:nvSpPr>
        <p:spPr>
          <a:xfrm>
            <a:off x="6214342" y="4190148"/>
            <a:ext cx="2620376" cy="673880"/>
          </a:xfrm>
        </p:spPr>
        <p:txBody>
          <a:bodyPr>
            <a:normAutofit fontScale="77500" lnSpcReduction="20000"/>
          </a:bodyPr>
          <a:lstStyle/>
          <a:p>
            <a:r>
              <a:rPr lang="en-US" dirty="0" err="1">
                <a:solidFill>
                  <a:schemeClr val="bg2"/>
                </a:solidFill>
              </a:rPr>
              <a:t>Prépare</a:t>
            </a:r>
            <a:r>
              <a:rPr lang="en-US" dirty="0">
                <a:solidFill>
                  <a:schemeClr val="bg2"/>
                </a:solidFill>
              </a:rPr>
              <a:t> les </a:t>
            </a:r>
            <a:r>
              <a:rPr lang="en-US" dirty="0" err="1">
                <a:solidFill>
                  <a:schemeClr val="bg2"/>
                </a:solidFill>
              </a:rPr>
              <a:t>apprenants</a:t>
            </a:r>
            <a:r>
              <a:rPr lang="en-US" dirty="0">
                <a:solidFill>
                  <a:schemeClr val="bg2"/>
                </a:solidFill>
              </a:rPr>
              <a:t> </a:t>
            </a:r>
            <a:r>
              <a:rPr lang="en-US" dirty="0" err="1">
                <a:solidFill>
                  <a:schemeClr val="bg2"/>
                </a:solidFill>
              </a:rPr>
              <a:t>à</a:t>
            </a:r>
            <a:r>
              <a:rPr lang="en-US" dirty="0">
                <a:solidFill>
                  <a:schemeClr val="bg2"/>
                </a:solidFill>
              </a:rPr>
              <a:t> la certification de </a:t>
            </a:r>
            <a:r>
              <a:rPr lang="en-US" dirty="0" err="1">
                <a:solidFill>
                  <a:schemeClr val="bg2"/>
                </a:solidFill>
              </a:rPr>
              <a:t>niveau</a:t>
            </a:r>
            <a:r>
              <a:rPr lang="en-US" dirty="0">
                <a:solidFill>
                  <a:schemeClr val="bg2"/>
                </a:solidFill>
              </a:rPr>
              <a:t> </a:t>
            </a:r>
            <a:r>
              <a:rPr lang="en-US" dirty="0" err="1">
                <a:solidFill>
                  <a:schemeClr val="bg2"/>
                </a:solidFill>
              </a:rPr>
              <a:t>d'entrée</a:t>
            </a:r>
            <a:r>
              <a:rPr lang="en-US" dirty="0">
                <a:solidFill>
                  <a:schemeClr val="bg2"/>
                </a:solidFill>
              </a:rPr>
              <a:t> Cisco Certified Support Technician (CCST) Networking</a:t>
            </a:r>
            <a:endParaRPr lang="en-US" baseline="30000" dirty="0">
              <a:solidFill>
                <a:schemeClr val="bg2"/>
              </a:solidFill>
            </a:endParaRPr>
          </a:p>
        </p:txBody>
      </p:sp>
      <p:sp>
        <p:nvSpPr>
          <p:cNvPr id="19" name="Marcador de texto 18">
            <a:extLst>
              <a:ext uri="{FF2B5EF4-FFF2-40B4-BE49-F238E27FC236}">
                <a16:creationId xmlns:a16="http://schemas.microsoft.com/office/drawing/2014/main" id="{9AD3C8BE-0699-1A40-9A4D-07A6D61F3065}"/>
              </a:ext>
            </a:extLst>
          </p:cNvPr>
          <p:cNvSpPr>
            <a:spLocks noGrp="1"/>
          </p:cNvSpPr>
          <p:nvPr>
            <p:ph type="body" sz="quarter" idx="48"/>
          </p:nvPr>
        </p:nvSpPr>
        <p:spPr>
          <a:xfrm>
            <a:off x="6214342" y="3323012"/>
            <a:ext cx="2929658" cy="651609"/>
          </a:xfrm>
        </p:spPr>
        <p:txBody>
          <a:bodyPr>
            <a:noAutofit/>
          </a:bodyPr>
          <a:lstStyle/>
          <a:p>
            <a:r>
              <a:rPr lang="en-US" sz="2000" dirty="0" err="1">
                <a:solidFill>
                  <a:schemeClr val="bg2"/>
                </a:solidFill>
              </a:rPr>
              <a:t>Aligné</a:t>
            </a:r>
            <a:r>
              <a:rPr lang="en-US" sz="2000" dirty="0">
                <a:solidFill>
                  <a:schemeClr val="bg2"/>
                </a:solidFill>
              </a:rPr>
              <a:t> sur la certification</a:t>
            </a:r>
          </a:p>
        </p:txBody>
      </p:sp>
      <p:pic>
        <p:nvPicPr>
          <p:cNvPr id="57" name="Marcador de posición de imagen 56">
            <a:extLst>
              <a:ext uri="{FF2B5EF4-FFF2-40B4-BE49-F238E27FC236}">
                <a16:creationId xmlns:a16="http://schemas.microsoft.com/office/drawing/2014/main" id="{6DA8180A-4967-C94A-AF11-555E3213917C}"/>
              </a:ext>
            </a:extLst>
          </p:cNvPr>
          <p:cNvPicPr>
            <a:picLocks noGrp="1" noChangeAspect="1"/>
          </p:cNvPicPr>
          <p:nvPr>
            <p:ph type="pic" sz="quarter" idx="42"/>
          </p:nvPr>
        </p:nvPicPr>
        <p:blipFill>
          <a:blip r:embed="rId4">
            <a:extLst>
              <a:ext uri="{96DAC541-7B7A-43D3-8B79-37D633B846F1}">
                <asvg:svgBlip xmlns:asvg="http://schemas.microsoft.com/office/drawing/2016/SVG/main" r:embed="rId5"/>
              </a:ext>
            </a:extLst>
          </a:blip>
          <a:srcRect/>
          <a:stretch>
            <a:fillRect/>
          </a:stretch>
        </p:blipFill>
        <p:spPr/>
      </p:pic>
      <p:pic>
        <p:nvPicPr>
          <p:cNvPr id="59" name="Marcador de posición de imagen 58">
            <a:extLst>
              <a:ext uri="{FF2B5EF4-FFF2-40B4-BE49-F238E27FC236}">
                <a16:creationId xmlns:a16="http://schemas.microsoft.com/office/drawing/2014/main" id="{35D2E4EB-400C-4744-BA5F-EAABA95E6460}"/>
              </a:ext>
            </a:extLst>
          </p:cNvPr>
          <p:cNvPicPr>
            <a:picLocks noGrp="1" noChangeAspect="1"/>
          </p:cNvPicPr>
          <p:nvPr>
            <p:ph type="pic" sz="quarter" idx="49"/>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p:pic>
      <p:pic>
        <p:nvPicPr>
          <p:cNvPr id="61" name="Marcador de posición de imagen 60">
            <a:extLst>
              <a:ext uri="{FF2B5EF4-FFF2-40B4-BE49-F238E27FC236}">
                <a16:creationId xmlns:a16="http://schemas.microsoft.com/office/drawing/2014/main" id="{292FD5B8-B671-2C4F-8A47-52690BDB2686}"/>
              </a:ext>
            </a:extLst>
          </p:cNvPr>
          <p:cNvPicPr>
            <a:picLocks noGrp="1" noChangeAspect="1"/>
          </p:cNvPicPr>
          <p:nvPr>
            <p:ph type="pic" sz="quarter" idx="50"/>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p:pic>
      <p:sp>
        <p:nvSpPr>
          <p:cNvPr id="22" name="Rectángulo redondeado 21">
            <a:extLst>
              <a:ext uri="{FF2B5EF4-FFF2-40B4-BE49-F238E27FC236}">
                <a16:creationId xmlns:a16="http://schemas.microsoft.com/office/drawing/2014/main" id="{042E1D60-0447-AD4C-A80E-49EB3FA3FCDB}"/>
              </a:ext>
            </a:extLst>
          </p:cNvPr>
          <p:cNvSpPr/>
          <p:nvPr/>
        </p:nvSpPr>
        <p:spPr>
          <a:xfrm>
            <a:off x="685800" y="1866557"/>
            <a:ext cx="2372194" cy="418788"/>
          </a:xfrm>
          <a:prstGeom prst="roundRect">
            <a:avLst/>
          </a:prstGeom>
          <a:solidFill>
            <a:srgbClr val="00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latin typeface="Calibri" panose="020F0502020204030204"/>
            </a:endParaRPr>
          </a:p>
        </p:txBody>
      </p:sp>
      <p:sp>
        <p:nvSpPr>
          <p:cNvPr id="15" name="Marcador de texto 14">
            <a:extLst>
              <a:ext uri="{FF2B5EF4-FFF2-40B4-BE49-F238E27FC236}">
                <a16:creationId xmlns:a16="http://schemas.microsoft.com/office/drawing/2014/main" id="{049BF85D-83D2-744F-980A-869793E2680E}"/>
              </a:ext>
            </a:extLst>
          </p:cNvPr>
          <p:cNvSpPr>
            <a:spLocks noGrp="1"/>
          </p:cNvSpPr>
          <p:nvPr>
            <p:ph type="body" sz="quarter" idx="44"/>
          </p:nvPr>
        </p:nvSpPr>
        <p:spPr>
          <a:xfrm>
            <a:off x="803848" y="1935712"/>
            <a:ext cx="2136098" cy="293421"/>
          </a:xfrm>
        </p:spPr>
        <p:txBody>
          <a:bodyPr>
            <a:normAutofit/>
          </a:bodyPr>
          <a:lstStyle/>
          <a:p>
            <a:r>
              <a:rPr lang="en-US" dirty="0" err="1"/>
              <a:t>Favoriser</a:t>
            </a:r>
            <a:r>
              <a:rPr lang="en-US" dirty="0"/>
              <a:t> les </a:t>
            </a:r>
            <a:r>
              <a:rPr lang="en-US" dirty="0" err="1"/>
              <a:t>carrières</a:t>
            </a:r>
            <a:endParaRPr lang="en-US" dirty="0"/>
          </a:p>
        </p:txBody>
      </p:sp>
      <p:sp>
        <p:nvSpPr>
          <p:cNvPr id="2" name="TextBox 1">
            <a:extLst>
              <a:ext uri="{FF2B5EF4-FFF2-40B4-BE49-F238E27FC236}">
                <a16:creationId xmlns:a16="http://schemas.microsoft.com/office/drawing/2014/main" id="{6A2780C7-ADF4-0849-8D83-89263465EF07}"/>
              </a:ext>
            </a:extLst>
          </p:cNvPr>
          <p:cNvSpPr txBox="1"/>
          <p:nvPr/>
        </p:nvSpPr>
        <p:spPr>
          <a:xfrm>
            <a:off x="133472" y="4864028"/>
            <a:ext cx="2387192" cy="215444"/>
          </a:xfrm>
          <a:prstGeom prst="rect">
            <a:avLst/>
          </a:prstGeom>
          <a:noFill/>
        </p:spPr>
        <p:txBody>
          <a:bodyPr wrap="none" rtlCol="0">
            <a:spAutoFit/>
          </a:bodyPr>
          <a:lstStyle/>
          <a:p>
            <a:pPr defTabSz="457189"/>
            <a:r>
              <a:rPr lang="es-MX" sz="800" dirty="0">
                <a:solidFill>
                  <a:srgbClr val="00B0F0"/>
                </a:solidFill>
                <a:latin typeface="CiscoSansTT ExtraLight" panose="020B0303020201020303" pitchFamily="34" charset="0"/>
                <a:cs typeface="CiscoSansTT ExtraLight" panose="020B0303020201020303" pitchFamily="34" charset="0"/>
              </a:rPr>
              <a:t>1. </a:t>
            </a:r>
            <a:r>
              <a:rPr lang="es-MX" sz="800" dirty="0">
                <a:solidFill>
                  <a:srgbClr val="00B0F0"/>
                </a:solidFill>
                <a:latin typeface="CiscoSansTT ExtraLight" panose="020B0303020201020303" pitchFamily="34" charset="0"/>
                <a:cs typeface="CiscoSansTT ExtraLight" panose="020B0303020201020303" pitchFamily="34" charset="0"/>
                <a:hlinkClick r:id="rId10">
                  <a:extLst>
                    <a:ext uri="{A12FA001-AC4F-418D-AE19-62706E023703}">
                      <ahyp:hlinkClr xmlns:ahyp="http://schemas.microsoft.com/office/drawing/2018/hyperlinkcolor" val="tx"/>
                    </a:ext>
                  </a:extLst>
                </a:hlinkClick>
              </a:rPr>
              <a:t>Pearson Vue 2023 Value of IT Certifications Report</a:t>
            </a:r>
            <a:endParaRPr lang="en-US" sz="800" dirty="0">
              <a:solidFill>
                <a:srgbClr val="00B0F0"/>
              </a:solidFill>
              <a:latin typeface="CiscoSansTT ExtraLight" panose="020B0303020201020303" pitchFamily="34" charset="0"/>
              <a:cs typeface="CiscoSansTT ExtraLight" panose="020B0303020201020303" pitchFamily="34" charset="0"/>
            </a:endParaRPr>
          </a:p>
        </p:txBody>
      </p:sp>
      <p:sp>
        <p:nvSpPr>
          <p:cNvPr id="3" name="Rectangle 2">
            <a:extLst>
              <a:ext uri="{FF2B5EF4-FFF2-40B4-BE49-F238E27FC236}">
                <a16:creationId xmlns:a16="http://schemas.microsoft.com/office/drawing/2014/main" id="{4134A4FD-A16A-3260-43C0-D96FC56C5BA1}"/>
              </a:ext>
            </a:extLst>
          </p:cNvPr>
          <p:cNvSpPr/>
          <p:nvPr/>
        </p:nvSpPr>
        <p:spPr>
          <a:xfrm>
            <a:off x="6214342" y="841421"/>
            <a:ext cx="2751485" cy="3428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414244"/>
              </a:solidFill>
              <a:latin typeface="CiscoSansTT Light"/>
            </a:endParaRPr>
          </a:p>
        </p:txBody>
      </p:sp>
      <p:sp>
        <p:nvSpPr>
          <p:cNvPr id="4" name="Rectangle 3">
            <a:extLst>
              <a:ext uri="{FF2B5EF4-FFF2-40B4-BE49-F238E27FC236}">
                <a16:creationId xmlns:a16="http://schemas.microsoft.com/office/drawing/2014/main" id="{95A16511-8BC9-848A-E8BC-2FA5797B702A}"/>
              </a:ext>
            </a:extLst>
          </p:cNvPr>
          <p:cNvSpPr/>
          <p:nvPr/>
        </p:nvSpPr>
        <p:spPr>
          <a:xfrm>
            <a:off x="6214341" y="1749353"/>
            <a:ext cx="2751485" cy="3428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414244"/>
              </a:solidFill>
              <a:latin typeface="CiscoSansTT Light"/>
            </a:endParaRPr>
          </a:p>
        </p:txBody>
      </p:sp>
      <p:sp>
        <p:nvSpPr>
          <p:cNvPr id="6" name="Rectangle 5">
            <a:extLst>
              <a:ext uri="{FF2B5EF4-FFF2-40B4-BE49-F238E27FC236}">
                <a16:creationId xmlns:a16="http://schemas.microsoft.com/office/drawing/2014/main" id="{9FEF5E99-AB24-C761-5548-0980324884AE}"/>
              </a:ext>
            </a:extLst>
          </p:cNvPr>
          <p:cNvSpPr/>
          <p:nvPr/>
        </p:nvSpPr>
        <p:spPr>
          <a:xfrm>
            <a:off x="6214341" y="3413561"/>
            <a:ext cx="2751485" cy="3428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414244"/>
              </a:solidFill>
              <a:latin typeface="CiscoSansTT Light"/>
            </a:endParaRPr>
          </a:p>
        </p:txBody>
      </p:sp>
    </p:spTree>
    <p:extLst>
      <p:ext uri="{BB962C8B-B14F-4D97-AF65-F5344CB8AC3E}">
        <p14:creationId xmlns:p14="http://schemas.microsoft.com/office/powerpoint/2010/main" val="232426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D288DD5-F16E-CC9D-84AA-7B71FC831372}"/>
              </a:ext>
            </a:extLst>
          </p:cNvPr>
          <p:cNvSpPr/>
          <p:nvPr/>
        </p:nvSpPr>
        <p:spPr>
          <a:xfrm>
            <a:off x="524482" y="1255364"/>
            <a:ext cx="6062846" cy="332378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4" name="Rectangle 3">
            <a:extLst>
              <a:ext uri="{FF2B5EF4-FFF2-40B4-BE49-F238E27FC236}">
                <a16:creationId xmlns:a16="http://schemas.microsoft.com/office/drawing/2014/main" id="{47ECE180-B932-09A6-7F5E-0A0FC5069DC7}"/>
              </a:ext>
            </a:extLst>
          </p:cNvPr>
          <p:cNvSpPr/>
          <p:nvPr/>
        </p:nvSpPr>
        <p:spPr>
          <a:xfrm>
            <a:off x="525796" y="2764530"/>
            <a:ext cx="2713382" cy="411948"/>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5" name="Rectangle 4">
            <a:extLst>
              <a:ext uri="{FF2B5EF4-FFF2-40B4-BE49-F238E27FC236}">
                <a16:creationId xmlns:a16="http://schemas.microsoft.com/office/drawing/2014/main" id="{83C0E720-EAAF-1881-9BC4-C50AA5B4918A}"/>
              </a:ext>
            </a:extLst>
          </p:cNvPr>
          <p:cNvSpPr/>
          <p:nvPr/>
        </p:nvSpPr>
        <p:spPr>
          <a:xfrm>
            <a:off x="525796" y="3186210"/>
            <a:ext cx="2713382" cy="411948"/>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11" name="Rectangle 10">
            <a:extLst>
              <a:ext uri="{FF2B5EF4-FFF2-40B4-BE49-F238E27FC236}">
                <a16:creationId xmlns:a16="http://schemas.microsoft.com/office/drawing/2014/main" id="{9A485E09-3B7C-E44C-637E-2F1DB6CD2468}"/>
              </a:ext>
            </a:extLst>
          </p:cNvPr>
          <p:cNvSpPr/>
          <p:nvPr/>
        </p:nvSpPr>
        <p:spPr>
          <a:xfrm>
            <a:off x="525796" y="1921170"/>
            <a:ext cx="2713382" cy="411948"/>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12" name="Rectangle 11">
            <a:extLst>
              <a:ext uri="{FF2B5EF4-FFF2-40B4-BE49-F238E27FC236}">
                <a16:creationId xmlns:a16="http://schemas.microsoft.com/office/drawing/2014/main" id="{3FDD9CAD-5292-04F3-A184-0D1C64FE6CB9}"/>
              </a:ext>
            </a:extLst>
          </p:cNvPr>
          <p:cNvSpPr/>
          <p:nvPr/>
        </p:nvSpPr>
        <p:spPr>
          <a:xfrm>
            <a:off x="525796" y="2342850"/>
            <a:ext cx="2713382" cy="411948"/>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17" name="ZoneTexte 16">
            <a:extLst>
              <a:ext uri="{FF2B5EF4-FFF2-40B4-BE49-F238E27FC236}">
                <a16:creationId xmlns:a16="http://schemas.microsoft.com/office/drawing/2014/main" id="{E38BB5E6-DD36-9FD0-3F73-4EB0A803C393}"/>
              </a:ext>
            </a:extLst>
          </p:cNvPr>
          <p:cNvSpPr txBox="1"/>
          <p:nvPr/>
        </p:nvSpPr>
        <p:spPr>
          <a:xfrm>
            <a:off x="1972584" y="2021249"/>
            <a:ext cx="4572000" cy="334707"/>
          </a:xfrm>
          <a:prstGeom prst="rect">
            <a:avLst/>
          </a:prstGeom>
          <a:noFill/>
        </p:spPr>
        <p:txBody>
          <a:bodyPr wrap="square">
            <a:spAutoFit/>
          </a:bodyPr>
          <a:lstStyle/>
          <a:p>
            <a:pPr marL="128588" indent="-128588" defTabSz="457189">
              <a:buFontTx/>
              <a:buChar char="-"/>
            </a:pPr>
            <a:r>
              <a:rPr lang="en-US" sz="225" dirty="0">
                <a:solidFill>
                  <a:srgbClr val="FFFFFF"/>
                </a:solidFill>
                <a:latin typeface="CiscoSansTT ExtraLight"/>
              </a:rPr>
              <a:t>IPv4 et segmentation du reseau</a:t>
            </a:r>
          </a:p>
          <a:p>
            <a:pPr marL="128588" indent="-128588" defTabSz="457189">
              <a:buFontTx/>
              <a:buChar char="-"/>
            </a:pPr>
            <a:r>
              <a:rPr lang="en-US" sz="225" dirty="0">
                <a:solidFill>
                  <a:srgbClr val="FFFFFF"/>
                </a:solidFill>
                <a:latin typeface="CiscoSansTT ExtraLight"/>
              </a:rPr>
              <a:t>Formats et </a:t>
            </a:r>
            <a:r>
              <a:rPr lang="en-US" sz="225" dirty="0" err="1">
                <a:solidFill>
                  <a:srgbClr val="FFFFFF"/>
                </a:solidFill>
                <a:latin typeface="CiscoSansTT ExtraLight"/>
              </a:rPr>
              <a:t>règles</a:t>
            </a:r>
            <a:r>
              <a:rPr lang="en-US" sz="225" dirty="0">
                <a:solidFill>
                  <a:srgbClr val="FFFFFF"/>
                </a:solidFill>
                <a:latin typeface="CiscoSansTT ExtraLight"/>
              </a:rPr>
              <a:t> </a:t>
            </a:r>
            <a:r>
              <a:rPr lang="en-US" sz="225" dirty="0" err="1">
                <a:solidFill>
                  <a:srgbClr val="FFFFFF"/>
                </a:solidFill>
                <a:latin typeface="CiscoSansTT ExtraLight"/>
              </a:rPr>
              <a:t>d’adressage</a:t>
            </a:r>
            <a:r>
              <a:rPr lang="en-US" sz="225" dirty="0">
                <a:solidFill>
                  <a:srgbClr val="FFFFFF"/>
                </a:solidFill>
                <a:latin typeface="CiscoSansTT ExtraLight"/>
              </a:rPr>
              <a:t> IPv6</a:t>
            </a:r>
          </a:p>
          <a:p>
            <a:pPr marL="128588" indent="-128588" defTabSz="457189">
              <a:buFontTx/>
              <a:buChar char="-"/>
            </a:pPr>
            <a:r>
              <a:rPr lang="en-US" sz="225" dirty="0" err="1">
                <a:solidFill>
                  <a:srgbClr val="FFFFFF"/>
                </a:solidFill>
                <a:latin typeface="CiscoSansTT ExtraLight"/>
              </a:rPr>
              <a:t>Adressage</a:t>
            </a:r>
            <a:r>
              <a:rPr lang="en-US" sz="225" dirty="0">
                <a:solidFill>
                  <a:srgbClr val="FFFFFF"/>
                </a:solidFill>
                <a:latin typeface="CiscoSansTT ExtraLight"/>
              </a:rPr>
              <a:t> </a:t>
            </a:r>
            <a:r>
              <a:rPr lang="en-US" sz="225" dirty="0" err="1">
                <a:solidFill>
                  <a:srgbClr val="FFFFFF"/>
                </a:solidFill>
                <a:latin typeface="CiscoSansTT ExtraLight"/>
              </a:rPr>
              <a:t>dynamique</a:t>
            </a:r>
            <a:r>
              <a:rPr lang="en-US" sz="225" dirty="0">
                <a:solidFill>
                  <a:srgbClr val="FFFFFF"/>
                </a:solidFill>
                <a:latin typeface="CiscoSansTT ExtraLight"/>
              </a:rPr>
              <a:t> avec DHCP</a:t>
            </a:r>
          </a:p>
          <a:p>
            <a:pPr marL="128588" indent="-128588" defTabSz="457189">
              <a:buFontTx/>
              <a:buChar char="-"/>
            </a:pPr>
            <a:r>
              <a:rPr lang="en-US" sz="225" dirty="0" err="1">
                <a:solidFill>
                  <a:srgbClr val="FFFFFF"/>
                </a:solidFill>
                <a:latin typeface="CiscoSansTT ExtraLight"/>
              </a:rPr>
              <a:t>Passerelles</a:t>
            </a:r>
            <a:r>
              <a:rPr lang="en-US" sz="225" dirty="0">
                <a:solidFill>
                  <a:srgbClr val="FFFFFF"/>
                </a:solidFill>
                <a:latin typeface="CiscoSansTT ExtraLight"/>
              </a:rPr>
              <a:t> </a:t>
            </a:r>
            <a:r>
              <a:rPr lang="en-US" sz="225" dirty="0" err="1">
                <a:solidFill>
                  <a:srgbClr val="FFFFFF"/>
                </a:solidFill>
                <a:latin typeface="CiscoSansTT ExtraLight"/>
              </a:rPr>
              <a:t>vers</a:t>
            </a:r>
            <a:r>
              <a:rPr lang="en-US" sz="225" dirty="0">
                <a:solidFill>
                  <a:srgbClr val="FFFFFF"/>
                </a:solidFill>
                <a:latin typeface="CiscoSansTT ExtraLight"/>
              </a:rPr>
              <a:t> </a:t>
            </a:r>
            <a:r>
              <a:rPr lang="en-US" sz="225" dirty="0" err="1">
                <a:solidFill>
                  <a:srgbClr val="FFFFFF"/>
                </a:solidFill>
                <a:latin typeface="CiscoSansTT ExtraLight"/>
              </a:rPr>
              <a:t>d’autres</a:t>
            </a:r>
            <a:r>
              <a:rPr lang="en-US" sz="225" dirty="0">
                <a:solidFill>
                  <a:srgbClr val="FFFFFF"/>
                </a:solidFill>
                <a:latin typeface="CiscoSansTT ExtraLight"/>
              </a:rPr>
              <a:t> reseaux</a:t>
            </a:r>
          </a:p>
          <a:p>
            <a:pPr marL="128588" indent="-128588" defTabSz="457189">
              <a:buFontTx/>
              <a:buChar char="-"/>
            </a:pPr>
            <a:r>
              <a:rPr lang="en-US" sz="225" dirty="0">
                <a:solidFill>
                  <a:srgbClr val="FFFFFF"/>
                </a:solidFill>
                <a:latin typeface="CiscoSansTT ExtraLight"/>
              </a:rPr>
              <a:t>TCP et UDP</a:t>
            </a:r>
          </a:p>
          <a:p>
            <a:pPr marL="128588" indent="-128588" defTabSz="457189">
              <a:buFontTx/>
              <a:buChar char="-"/>
            </a:pPr>
            <a:r>
              <a:rPr lang="en-US" sz="225" dirty="0">
                <a:solidFill>
                  <a:srgbClr val="FFFFFF"/>
                </a:solidFill>
                <a:latin typeface="CiscoSansTT ExtraLight"/>
              </a:rPr>
              <a:t>Services de la </a:t>
            </a:r>
            <a:r>
              <a:rPr lang="en-US" sz="225" dirty="0" err="1">
                <a:solidFill>
                  <a:srgbClr val="FFFFFF"/>
                </a:solidFill>
                <a:latin typeface="CiscoSansTT ExtraLight"/>
              </a:rPr>
              <a:t>couche</a:t>
            </a:r>
            <a:r>
              <a:rPr lang="en-US" sz="225" dirty="0">
                <a:solidFill>
                  <a:srgbClr val="FFFFFF"/>
                </a:solidFill>
                <a:latin typeface="CiscoSansTT ExtraLight"/>
              </a:rPr>
              <a:t> application</a:t>
            </a:r>
          </a:p>
          <a:p>
            <a:pPr marL="128588" indent="-128588" defTabSz="457189">
              <a:buFontTx/>
              <a:buChar char="-"/>
            </a:pPr>
            <a:r>
              <a:rPr lang="en-US" sz="225" dirty="0" err="1">
                <a:solidFill>
                  <a:srgbClr val="FFFFFF"/>
                </a:solidFill>
                <a:latin typeface="CiscoSansTT ExtraLight"/>
              </a:rPr>
              <a:t>Utilitaires</a:t>
            </a:r>
            <a:r>
              <a:rPr lang="en-US" sz="225" dirty="0">
                <a:solidFill>
                  <a:srgbClr val="FFFFFF"/>
                </a:solidFill>
                <a:latin typeface="CiscoSansTT ExtraLight"/>
              </a:rPr>
              <a:t> de test du </a:t>
            </a:r>
            <a:r>
              <a:rPr lang="en-US" sz="225" dirty="0" err="1">
                <a:solidFill>
                  <a:srgbClr val="FFFFFF"/>
                </a:solidFill>
                <a:latin typeface="CiscoSansTT ExtraLight"/>
              </a:rPr>
              <a:t>réseau</a:t>
            </a:r>
            <a:endParaRPr lang="en-US" sz="225" dirty="0">
              <a:solidFill>
                <a:srgbClr val="FFFFFF"/>
              </a:solidFill>
              <a:latin typeface="CiscoSansTT ExtraLight"/>
            </a:endParaRPr>
          </a:p>
        </p:txBody>
      </p:sp>
      <p:sp>
        <p:nvSpPr>
          <p:cNvPr id="15" name="ZoneTexte 14">
            <a:extLst>
              <a:ext uri="{FF2B5EF4-FFF2-40B4-BE49-F238E27FC236}">
                <a16:creationId xmlns:a16="http://schemas.microsoft.com/office/drawing/2014/main" id="{046BF44F-1951-89A9-4C69-05E2CA62D15C}"/>
              </a:ext>
            </a:extLst>
          </p:cNvPr>
          <p:cNvSpPr txBox="1"/>
          <p:nvPr/>
        </p:nvSpPr>
        <p:spPr>
          <a:xfrm>
            <a:off x="1247218" y="1909369"/>
            <a:ext cx="1990646" cy="461665"/>
          </a:xfrm>
          <a:prstGeom prst="rect">
            <a:avLst/>
          </a:prstGeom>
          <a:noFill/>
        </p:spPr>
        <p:txBody>
          <a:bodyPr wrap="square" rtlCol="0">
            <a:spAutoFit/>
          </a:bodyPr>
          <a:lstStyle/>
          <a:p>
            <a:pPr defTabSz="457189"/>
            <a:r>
              <a:rPr lang="en-US" sz="600" dirty="0">
                <a:solidFill>
                  <a:srgbClr val="FFFFFF"/>
                </a:solidFill>
                <a:latin typeface="CiscoSansTT ExtraLight"/>
              </a:rPr>
              <a:t>Notions de base sur les </a:t>
            </a:r>
            <a:r>
              <a:rPr lang="en-US" sz="600" dirty="0" err="1">
                <a:solidFill>
                  <a:srgbClr val="FFFFFF"/>
                </a:solidFill>
                <a:latin typeface="CiscoSansTT ExtraLight"/>
              </a:rPr>
              <a:t>réseaux</a:t>
            </a:r>
            <a:r>
              <a:rPr lang="en-US" sz="600" dirty="0">
                <a:solidFill>
                  <a:srgbClr val="FFFFFF"/>
                </a:solidFill>
                <a:latin typeface="CiscoSansTT ExtraLight"/>
              </a:rPr>
              <a:t>: </a:t>
            </a:r>
            <a:r>
              <a:rPr lang="en-US" sz="300" dirty="0">
                <a:solidFill>
                  <a:srgbClr val="FFFFFF"/>
                </a:solidFill>
                <a:latin typeface="CiscoSansTT ExtraLight"/>
              </a:rPr>
              <a:t>(17 modules – 22 </a:t>
            </a:r>
            <a:r>
              <a:rPr lang="en-US" sz="300" dirty="0" err="1">
                <a:solidFill>
                  <a:srgbClr val="FFFFFF"/>
                </a:solidFill>
                <a:latin typeface="CiscoSansTT ExtraLight"/>
              </a:rPr>
              <a:t>heures</a:t>
            </a:r>
            <a:r>
              <a:rPr lang="en-US" sz="300" dirty="0">
                <a:solidFill>
                  <a:srgbClr val="FFFFFF"/>
                </a:solidFill>
                <a:latin typeface="CiscoSansTT ExtraLight"/>
              </a:rPr>
              <a:t>)</a:t>
            </a:r>
          </a:p>
          <a:p>
            <a:pPr marL="128588" indent="-128588" defTabSz="457189">
              <a:buFontTx/>
              <a:buChar char="-"/>
            </a:pPr>
            <a:r>
              <a:rPr lang="en-US" sz="225" dirty="0">
                <a:solidFill>
                  <a:srgbClr val="FFFFFF"/>
                </a:solidFill>
                <a:latin typeface="CiscoSansTT ExtraLight"/>
              </a:rPr>
              <a:t>La communication dans un monde </a:t>
            </a:r>
            <a:r>
              <a:rPr lang="en-US" sz="225" dirty="0" err="1">
                <a:solidFill>
                  <a:srgbClr val="FFFFFF"/>
                </a:solidFill>
                <a:latin typeface="CiscoSansTT ExtraLight"/>
              </a:rPr>
              <a:t>connecté</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Composants</a:t>
            </a:r>
            <a:r>
              <a:rPr lang="en-US" sz="225" dirty="0">
                <a:solidFill>
                  <a:srgbClr val="FFFFFF"/>
                </a:solidFill>
                <a:latin typeface="CiscoSansTT ExtraLight"/>
              </a:rPr>
              <a:t> reseau, types et </a:t>
            </a:r>
            <a:r>
              <a:rPr lang="en-US" sz="225" dirty="0" err="1">
                <a:solidFill>
                  <a:srgbClr val="FFFFFF"/>
                </a:solidFill>
                <a:latin typeface="CiscoSansTT ExtraLight"/>
              </a:rPr>
              <a:t>connexions</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Réseau</a:t>
            </a:r>
            <a:r>
              <a:rPr lang="en-US" sz="225" dirty="0">
                <a:solidFill>
                  <a:srgbClr val="FFFFFF"/>
                </a:solidFill>
                <a:latin typeface="CiscoSansTT ExtraLight"/>
              </a:rPr>
              <a:t> sans fil et mobiles</a:t>
            </a:r>
          </a:p>
          <a:p>
            <a:pPr marL="128588" indent="-128588" defTabSz="457189">
              <a:buFontTx/>
              <a:buChar char="-"/>
            </a:pPr>
            <a:r>
              <a:rPr lang="en-US" sz="225" dirty="0" err="1">
                <a:solidFill>
                  <a:srgbClr val="FFFFFF"/>
                </a:solidFill>
                <a:latin typeface="CiscoSansTT ExtraLight"/>
              </a:rPr>
              <a:t>Construire</a:t>
            </a:r>
            <a:r>
              <a:rPr lang="en-US" sz="225" dirty="0">
                <a:solidFill>
                  <a:srgbClr val="FFFFFF"/>
                </a:solidFill>
                <a:latin typeface="CiscoSansTT ExtraLight"/>
              </a:rPr>
              <a:t> un reseau domestique</a:t>
            </a:r>
          </a:p>
          <a:p>
            <a:pPr marL="128588" indent="-128588" defTabSz="457189">
              <a:buFontTx/>
              <a:buChar char="-"/>
            </a:pPr>
            <a:r>
              <a:rPr lang="en-US" sz="225" dirty="0" err="1">
                <a:solidFill>
                  <a:srgbClr val="FFFFFF"/>
                </a:solidFill>
                <a:latin typeface="CiscoSansTT ExtraLight"/>
              </a:rPr>
              <a:t>Principes</a:t>
            </a:r>
            <a:r>
              <a:rPr lang="en-US" sz="225" dirty="0">
                <a:solidFill>
                  <a:srgbClr val="FFFFFF"/>
                </a:solidFill>
                <a:latin typeface="CiscoSansTT ExtraLight"/>
              </a:rPr>
              <a:t> de communication</a:t>
            </a:r>
          </a:p>
          <a:p>
            <a:pPr marL="128588" indent="-128588" defTabSz="457189">
              <a:buFontTx/>
              <a:buChar char="-"/>
            </a:pPr>
            <a:r>
              <a:rPr lang="en-US" sz="225" dirty="0" err="1">
                <a:solidFill>
                  <a:srgbClr val="FFFFFF"/>
                </a:solidFill>
                <a:latin typeface="CiscoSansTT ExtraLight"/>
              </a:rPr>
              <a:t>Médias</a:t>
            </a:r>
            <a:r>
              <a:rPr lang="en-US" sz="225" dirty="0">
                <a:solidFill>
                  <a:srgbClr val="FFFFFF"/>
                </a:solidFill>
                <a:latin typeface="CiscoSansTT ExtraLight"/>
              </a:rPr>
              <a:t> reseau</a:t>
            </a:r>
          </a:p>
          <a:p>
            <a:pPr marL="128588" indent="-128588" defTabSz="457189">
              <a:buFontTx/>
              <a:buChar char="-"/>
            </a:pPr>
            <a:r>
              <a:rPr lang="en-US" sz="225" dirty="0">
                <a:solidFill>
                  <a:srgbClr val="FFFFFF"/>
                </a:solidFill>
                <a:latin typeface="CiscoSansTT ExtraLight"/>
              </a:rPr>
              <a:t>La </a:t>
            </a:r>
            <a:r>
              <a:rPr lang="en-US" sz="225" dirty="0" err="1">
                <a:solidFill>
                  <a:srgbClr val="FFFFFF"/>
                </a:solidFill>
                <a:latin typeface="CiscoSansTT ExtraLight"/>
              </a:rPr>
              <a:t>couche</a:t>
            </a:r>
            <a:r>
              <a:rPr lang="en-US" sz="225" dirty="0">
                <a:solidFill>
                  <a:srgbClr val="FFFFFF"/>
                </a:solidFill>
                <a:latin typeface="CiscoSansTT ExtraLight"/>
              </a:rPr>
              <a:t> </a:t>
            </a:r>
            <a:r>
              <a:rPr lang="en-US" sz="225" dirty="0" err="1">
                <a:solidFill>
                  <a:srgbClr val="FFFFFF"/>
                </a:solidFill>
                <a:latin typeface="CiscoSansTT ExtraLight"/>
              </a:rPr>
              <a:t>d’accès</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Protocole</a:t>
            </a:r>
            <a:r>
              <a:rPr lang="en-US" sz="225" dirty="0">
                <a:solidFill>
                  <a:srgbClr val="FFFFFF"/>
                </a:solidFill>
                <a:latin typeface="CiscoSansTT ExtraLight"/>
              </a:rPr>
              <a:t> Internet</a:t>
            </a:r>
          </a:p>
        </p:txBody>
      </p:sp>
      <p:sp>
        <p:nvSpPr>
          <p:cNvPr id="18" name="ZoneTexte 17">
            <a:extLst>
              <a:ext uri="{FF2B5EF4-FFF2-40B4-BE49-F238E27FC236}">
                <a16:creationId xmlns:a16="http://schemas.microsoft.com/office/drawing/2014/main" id="{DB36E6DE-86F7-DAE4-92D0-090710BA97F9}"/>
              </a:ext>
            </a:extLst>
          </p:cNvPr>
          <p:cNvSpPr txBox="1"/>
          <p:nvPr/>
        </p:nvSpPr>
        <p:spPr>
          <a:xfrm>
            <a:off x="1251161" y="2302174"/>
            <a:ext cx="1990646" cy="542456"/>
          </a:xfrm>
          <a:prstGeom prst="rect">
            <a:avLst/>
          </a:prstGeom>
          <a:noFill/>
        </p:spPr>
        <p:txBody>
          <a:bodyPr wrap="square" rtlCol="0">
            <a:spAutoFit/>
          </a:bodyPr>
          <a:lstStyle/>
          <a:p>
            <a:pPr defTabSz="457189"/>
            <a:r>
              <a:rPr lang="en-US" sz="600" dirty="0" err="1">
                <a:solidFill>
                  <a:srgbClr val="FFFFFF"/>
                </a:solidFill>
                <a:latin typeface="CiscoSansTT ExtraLight"/>
              </a:rPr>
              <a:t>Equipements</a:t>
            </a:r>
            <a:r>
              <a:rPr lang="en-US" sz="600" dirty="0">
                <a:solidFill>
                  <a:srgbClr val="FFFFFF"/>
                </a:solidFill>
                <a:latin typeface="CiscoSansTT ExtraLight"/>
              </a:rPr>
              <a:t> </a:t>
            </a:r>
            <a:r>
              <a:rPr lang="en-US" sz="600" dirty="0" err="1">
                <a:solidFill>
                  <a:srgbClr val="FFFFFF"/>
                </a:solidFill>
                <a:latin typeface="CiscoSansTT ExtraLight"/>
              </a:rPr>
              <a:t>réseau</a:t>
            </a:r>
            <a:r>
              <a:rPr lang="en-US" sz="600" dirty="0">
                <a:solidFill>
                  <a:srgbClr val="FFFFFF"/>
                </a:solidFill>
                <a:latin typeface="CiscoSansTT ExtraLight"/>
              </a:rPr>
              <a:t> et configuration de base: </a:t>
            </a:r>
            <a:r>
              <a:rPr lang="en-US" sz="300" dirty="0">
                <a:solidFill>
                  <a:srgbClr val="FFFFFF"/>
                </a:solidFill>
                <a:latin typeface="CiscoSansTT ExtraLight"/>
              </a:rPr>
              <a:t>(12 modules – 22 </a:t>
            </a:r>
            <a:r>
              <a:rPr lang="en-US" sz="300" dirty="0" err="1">
                <a:solidFill>
                  <a:srgbClr val="FFFFFF"/>
                </a:solidFill>
                <a:latin typeface="CiscoSansTT ExtraLight"/>
              </a:rPr>
              <a:t>heures</a:t>
            </a:r>
            <a:r>
              <a:rPr lang="en-US" sz="300" dirty="0">
                <a:solidFill>
                  <a:srgbClr val="FFFFFF"/>
                </a:solidFill>
                <a:latin typeface="CiscoSansTT ExtraLight"/>
              </a:rPr>
              <a:t>)</a:t>
            </a:r>
          </a:p>
          <a:p>
            <a:pPr marL="128588" indent="-128588" defTabSz="457189">
              <a:buFontTx/>
              <a:buChar char="-"/>
            </a:pPr>
            <a:r>
              <a:rPr lang="en-US" sz="225" dirty="0">
                <a:solidFill>
                  <a:srgbClr val="FFFFFF"/>
                </a:solidFill>
                <a:latin typeface="CiscoSansTT ExtraLight"/>
              </a:rPr>
              <a:t>Conception de reseau</a:t>
            </a:r>
          </a:p>
          <a:p>
            <a:pPr marL="128588" indent="-128588" defTabSz="457189">
              <a:buFontTx/>
              <a:buChar char="-"/>
            </a:pPr>
            <a:r>
              <a:rPr lang="en-US" sz="225" dirty="0">
                <a:solidFill>
                  <a:srgbClr val="FFFFFF"/>
                </a:solidFill>
                <a:latin typeface="CiscoSansTT ExtraLight"/>
              </a:rPr>
              <a:t>Cloud et </a:t>
            </a:r>
            <a:r>
              <a:rPr lang="en-US" sz="225" dirty="0" err="1">
                <a:solidFill>
                  <a:srgbClr val="FFFFFF"/>
                </a:solidFill>
                <a:latin typeface="CiscoSansTT ExtraLight"/>
              </a:rPr>
              <a:t>Virtualisation</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Systèmes</a:t>
            </a:r>
            <a:r>
              <a:rPr lang="en-US" sz="225" dirty="0">
                <a:solidFill>
                  <a:srgbClr val="FFFFFF"/>
                </a:solidFill>
                <a:latin typeface="CiscoSansTT ExtraLight"/>
              </a:rPr>
              <a:t> et </a:t>
            </a:r>
            <a:r>
              <a:rPr lang="en-US" sz="225" dirty="0" err="1">
                <a:solidFill>
                  <a:srgbClr val="FFFFFF"/>
                </a:solidFill>
                <a:latin typeface="CiscoSansTT ExtraLight"/>
              </a:rPr>
              <a:t>numération</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Commutation Ethernet</a:t>
            </a:r>
          </a:p>
          <a:p>
            <a:pPr marL="128588" indent="-128588" defTabSz="457189">
              <a:buFontTx/>
              <a:buChar char="-"/>
            </a:pPr>
            <a:r>
              <a:rPr lang="en-US" sz="225" dirty="0">
                <a:solidFill>
                  <a:srgbClr val="FFFFFF"/>
                </a:solidFill>
                <a:latin typeface="CiscoSansTT ExtraLight"/>
              </a:rPr>
              <a:t>Couche reseau</a:t>
            </a:r>
          </a:p>
          <a:p>
            <a:pPr marL="128588" indent="-128588" defTabSz="457189">
              <a:buFontTx/>
              <a:buChar char="-"/>
            </a:pPr>
            <a:r>
              <a:rPr lang="en-US" sz="225" dirty="0">
                <a:solidFill>
                  <a:srgbClr val="FFFFFF"/>
                </a:solidFill>
                <a:latin typeface="CiscoSansTT ExtraLight"/>
              </a:rPr>
              <a:t>Structure de </a:t>
            </a:r>
            <a:r>
              <a:rPr lang="en-US" sz="225" dirty="0" err="1">
                <a:solidFill>
                  <a:srgbClr val="FFFFFF"/>
                </a:solidFill>
                <a:latin typeface="CiscoSansTT ExtraLight"/>
              </a:rPr>
              <a:t>l’adresse</a:t>
            </a:r>
            <a:r>
              <a:rPr lang="en-US" sz="225" dirty="0">
                <a:solidFill>
                  <a:srgbClr val="FFFFFF"/>
                </a:solidFill>
                <a:latin typeface="CiscoSansTT ExtraLight"/>
              </a:rPr>
              <a:t> IPv4</a:t>
            </a:r>
          </a:p>
          <a:p>
            <a:pPr marL="128588" indent="-128588" defTabSz="457189">
              <a:buFontTx/>
              <a:buChar char="-"/>
            </a:pPr>
            <a:r>
              <a:rPr lang="en-US" sz="225" dirty="0" err="1">
                <a:solidFill>
                  <a:srgbClr val="FFFFFF"/>
                </a:solidFill>
                <a:latin typeface="CiscoSansTT ExtraLight"/>
              </a:rPr>
              <a:t>Résolution</a:t>
            </a:r>
            <a:r>
              <a:rPr lang="en-US" sz="225" dirty="0">
                <a:solidFill>
                  <a:srgbClr val="FFFFFF"/>
                </a:solidFill>
                <a:latin typeface="CiscoSansTT ExtraLight"/>
              </a:rPr>
              <a:t> </a:t>
            </a:r>
            <a:r>
              <a:rPr lang="en-US" sz="225" dirty="0" err="1">
                <a:solidFill>
                  <a:srgbClr val="FFFFFF"/>
                </a:solidFill>
                <a:latin typeface="CiscoSansTT ExtraLight"/>
              </a:rPr>
              <a:t>adresse</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Services </a:t>
            </a:r>
            <a:r>
              <a:rPr lang="en-US" sz="225" dirty="0" err="1">
                <a:solidFill>
                  <a:srgbClr val="FFFFFF"/>
                </a:solidFill>
                <a:latin typeface="CiscoSansTT ExtraLight"/>
              </a:rPr>
              <a:t>d’adressage</a:t>
            </a:r>
            <a:r>
              <a:rPr lang="en-US" sz="225" dirty="0">
                <a:solidFill>
                  <a:srgbClr val="FFFFFF"/>
                </a:solidFill>
                <a:latin typeface="CiscoSansTT ExtraLight"/>
              </a:rPr>
              <a:t> IP</a:t>
            </a:r>
          </a:p>
          <a:p>
            <a:pPr marL="128588" indent="-128588" defTabSz="457189">
              <a:buFontTx/>
              <a:buChar char="-"/>
            </a:pPr>
            <a:r>
              <a:rPr lang="en-US" sz="225" dirty="0">
                <a:solidFill>
                  <a:srgbClr val="FFFFFF"/>
                </a:solidFill>
                <a:latin typeface="CiscoSansTT ExtraLight"/>
              </a:rPr>
              <a:t>Couche transport</a:t>
            </a:r>
          </a:p>
        </p:txBody>
      </p:sp>
      <p:sp>
        <p:nvSpPr>
          <p:cNvPr id="19" name="ZoneTexte 18">
            <a:extLst>
              <a:ext uri="{FF2B5EF4-FFF2-40B4-BE49-F238E27FC236}">
                <a16:creationId xmlns:a16="http://schemas.microsoft.com/office/drawing/2014/main" id="{541E3D3E-4A45-4CC3-0480-D483B3A5B79B}"/>
              </a:ext>
            </a:extLst>
          </p:cNvPr>
          <p:cNvSpPr txBox="1"/>
          <p:nvPr/>
        </p:nvSpPr>
        <p:spPr>
          <a:xfrm>
            <a:off x="1976527" y="2414054"/>
            <a:ext cx="4572000" cy="196208"/>
          </a:xfrm>
          <a:prstGeom prst="rect">
            <a:avLst/>
          </a:prstGeom>
          <a:noFill/>
        </p:spPr>
        <p:txBody>
          <a:bodyPr wrap="square">
            <a:spAutoFit/>
          </a:bodyPr>
          <a:lstStyle/>
          <a:p>
            <a:pPr marL="128588" indent="-128588" defTabSz="457189">
              <a:buFontTx/>
              <a:buChar char="-"/>
            </a:pPr>
            <a:r>
              <a:rPr lang="en-US" sz="225" dirty="0">
                <a:solidFill>
                  <a:srgbClr val="FFFFFF"/>
                </a:solidFill>
                <a:latin typeface="CiscoSansTT ExtraLight"/>
              </a:rPr>
              <a:t>La </a:t>
            </a:r>
            <a:r>
              <a:rPr lang="en-US" sz="225" dirty="0" err="1">
                <a:solidFill>
                  <a:srgbClr val="FFFFFF"/>
                </a:solidFill>
                <a:latin typeface="CiscoSansTT ExtraLight"/>
              </a:rPr>
              <a:t>ligne</a:t>
            </a:r>
            <a:r>
              <a:rPr lang="en-US" sz="225" dirty="0">
                <a:solidFill>
                  <a:srgbClr val="FFFFFF"/>
                </a:solidFill>
                <a:latin typeface="CiscoSansTT ExtraLight"/>
              </a:rPr>
              <a:t> de </a:t>
            </a:r>
            <a:r>
              <a:rPr lang="en-US" sz="225" dirty="0" err="1">
                <a:solidFill>
                  <a:srgbClr val="FFFFFF"/>
                </a:solidFill>
                <a:latin typeface="CiscoSansTT ExtraLight"/>
              </a:rPr>
              <a:t>commande</a:t>
            </a:r>
            <a:r>
              <a:rPr lang="en-US" sz="225" dirty="0">
                <a:solidFill>
                  <a:srgbClr val="FFFFFF"/>
                </a:solidFill>
                <a:latin typeface="CiscoSansTT ExtraLight"/>
              </a:rPr>
              <a:t> Cisco</a:t>
            </a:r>
          </a:p>
          <a:p>
            <a:pPr marL="128588" indent="-128588" defTabSz="457189">
              <a:buFontTx/>
              <a:buChar char="-"/>
            </a:pPr>
            <a:r>
              <a:rPr lang="en-US" sz="225" dirty="0" err="1">
                <a:solidFill>
                  <a:srgbClr val="FFFFFF"/>
                </a:solidFill>
                <a:latin typeface="CiscoSansTT ExtraLight"/>
              </a:rPr>
              <a:t>Créer</a:t>
            </a:r>
            <a:r>
              <a:rPr lang="en-US" sz="225" dirty="0">
                <a:solidFill>
                  <a:srgbClr val="FFFFFF"/>
                </a:solidFill>
                <a:latin typeface="CiscoSansTT ExtraLight"/>
              </a:rPr>
              <a:t> un reseau Cisco de petite taille</a:t>
            </a:r>
          </a:p>
          <a:p>
            <a:pPr marL="128588" indent="-128588" defTabSz="457189">
              <a:buFontTx/>
              <a:buChar char="-"/>
            </a:pPr>
            <a:r>
              <a:rPr lang="en-US" sz="225" dirty="0">
                <a:solidFill>
                  <a:srgbClr val="FFFFFF"/>
                </a:solidFill>
                <a:latin typeface="CiscoSansTT ExtraLight"/>
              </a:rPr>
              <a:t>ICMP</a:t>
            </a:r>
          </a:p>
        </p:txBody>
      </p:sp>
      <p:sp>
        <p:nvSpPr>
          <p:cNvPr id="20" name="ZoneTexte 19">
            <a:extLst>
              <a:ext uri="{FF2B5EF4-FFF2-40B4-BE49-F238E27FC236}">
                <a16:creationId xmlns:a16="http://schemas.microsoft.com/office/drawing/2014/main" id="{42C2A3A3-5419-8B5B-B66D-AC4A8F2D3976}"/>
              </a:ext>
            </a:extLst>
          </p:cNvPr>
          <p:cNvSpPr txBox="1"/>
          <p:nvPr/>
        </p:nvSpPr>
        <p:spPr>
          <a:xfrm>
            <a:off x="1247218" y="2728954"/>
            <a:ext cx="1990646" cy="427040"/>
          </a:xfrm>
          <a:prstGeom prst="rect">
            <a:avLst/>
          </a:prstGeom>
          <a:noFill/>
        </p:spPr>
        <p:txBody>
          <a:bodyPr wrap="square" rtlCol="0">
            <a:spAutoFit/>
          </a:bodyPr>
          <a:lstStyle/>
          <a:p>
            <a:pPr defTabSz="457189"/>
            <a:r>
              <a:rPr lang="en-US" sz="600" dirty="0" err="1">
                <a:solidFill>
                  <a:srgbClr val="FFFFFF"/>
                </a:solidFill>
                <a:latin typeface="CiscoSansTT ExtraLight"/>
              </a:rPr>
              <a:t>Adressage</a:t>
            </a:r>
            <a:r>
              <a:rPr lang="en-US" sz="600" dirty="0">
                <a:solidFill>
                  <a:srgbClr val="FFFFFF"/>
                </a:solidFill>
                <a:latin typeface="CiscoSansTT ExtraLight"/>
              </a:rPr>
              <a:t> </a:t>
            </a:r>
            <a:r>
              <a:rPr lang="en-US" sz="600" dirty="0" err="1">
                <a:solidFill>
                  <a:srgbClr val="FFFFFF"/>
                </a:solidFill>
                <a:latin typeface="CiscoSansTT ExtraLight"/>
              </a:rPr>
              <a:t>réseau</a:t>
            </a:r>
            <a:r>
              <a:rPr lang="en-US" sz="600" dirty="0">
                <a:solidFill>
                  <a:srgbClr val="FFFFFF"/>
                </a:solidFill>
                <a:latin typeface="CiscoSansTT ExtraLight"/>
              </a:rPr>
              <a:t> et </a:t>
            </a:r>
            <a:r>
              <a:rPr lang="en-US" sz="600" dirty="0" err="1">
                <a:solidFill>
                  <a:srgbClr val="FFFFFF"/>
                </a:solidFill>
                <a:latin typeface="CiscoSansTT ExtraLight"/>
              </a:rPr>
              <a:t>dépannage</a:t>
            </a:r>
            <a:r>
              <a:rPr lang="en-US" sz="600" dirty="0">
                <a:solidFill>
                  <a:srgbClr val="FFFFFF"/>
                </a:solidFill>
                <a:latin typeface="CiscoSansTT ExtraLight"/>
              </a:rPr>
              <a:t> de base : </a:t>
            </a:r>
            <a:r>
              <a:rPr lang="en-US" sz="300" dirty="0">
                <a:solidFill>
                  <a:srgbClr val="FFFFFF"/>
                </a:solidFill>
                <a:latin typeface="CiscoSansTT ExtraLight"/>
              </a:rPr>
              <a:t>(7 modules – 14 </a:t>
            </a:r>
            <a:r>
              <a:rPr lang="en-US" sz="300" dirty="0" err="1">
                <a:solidFill>
                  <a:srgbClr val="FFFFFF"/>
                </a:solidFill>
                <a:latin typeface="CiscoSansTT ExtraLight"/>
              </a:rPr>
              <a:t>heures</a:t>
            </a:r>
            <a:r>
              <a:rPr lang="en-US" sz="300" dirty="0">
                <a:solidFill>
                  <a:srgbClr val="FFFFFF"/>
                </a:solidFill>
                <a:latin typeface="CiscoSansTT ExtraLight"/>
              </a:rPr>
              <a:t>)</a:t>
            </a:r>
          </a:p>
          <a:p>
            <a:pPr marL="128588" indent="-128588" defTabSz="457189">
              <a:buFontTx/>
              <a:buChar char="-"/>
            </a:pPr>
            <a:r>
              <a:rPr lang="en-US" sz="225" dirty="0">
                <a:solidFill>
                  <a:srgbClr val="FFFFFF"/>
                </a:solidFill>
                <a:latin typeface="CiscoSansTT ExtraLight"/>
              </a:rPr>
              <a:t>Couche </a:t>
            </a:r>
            <a:r>
              <a:rPr lang="en-US" sz="225" dirty="0" err="1">
                <a:solidFill>
                  <a:srgbClr val="FFFFFF"/>
                </a:solidFill>
                <a:latin typeface="CiscoSansTT ExtraLight"/>
              </a:rPr>
              <a:t>principale</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Couche de liaison de </a:t>
            </a:r>
            <a:r>
              <a:rPr lang="en-US" sz="225" dirty="0" err="1">
                <a:solidFill>
                  <a:srgbClr val="FFFFFF"/>
                </a:solidFill>
                <a:latin typeface="CiscoSansTT ExtraLight"/>
              </a:rPr>
              <a:t>données</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routage</a:t>
            </a:r>
            <a:r>
              <a:rPr lang="en-US" sz="225" dirty="0">
                <a:solidFill>
                  <a:srgbClr val="FFFFFF"/>
                </a:solidFill>
                <a:latin typeface="CiscoSansTT ExtraLight"/>
              </a:rPr>
              <a:t> au </a:t>
            </a:r>
            <a:r>
              <a:rPr lang="en-US" sz="225" dirty="0" err="1">
                <a:solidFill>
                  <a:srgbClr val="FFFFFF"/>
                </a:solidFill>
                <a:latin typeface="CiscoSansTT ExtraLight"/>
              </a:rPr>
              <a:t>niveau</a:t>
            </a:r>
            <a:r>
              <a:rPr lang="en-US" sz="225" dirty="0">
                <a:solidFill>
                  <a:srgbClr val="FFFFFF"/>
                </a:solidFill>
                <a:latin typeface="CiscoSansTT ExtraLight"/>
              </a:rPr>
              <a:t> de la </a:t>
            </a:r>
            <a:r>
              <a:rPr lang="en-US" sz="225" dirty="0" err="1">
                <a:solidFill>
                  <a:srgbClr val="FFFFFF"/>
                </a:solidFill>
                <a:latin typeface="CiscoSansTT ExtraLight"/>
              </a:rPr>
              <a:t>couche</a:t>
            </a:r>
            <a:r>
              <a:rPr lang="en-US" sz="225" dirty="0">
                <a:solidFill>
                  <a:srgbClr val="FFFFFF"/>
                </a:solidFill>
                <a:latin typeface="CiscoSansTT ExtraLight"/>
              </a:rPr>
              <a:t> </a:t>
            </a:r>
            <a:r>
              <a:rPr lang="en-US" sz="225" dirty="0" err="1">
                <a:solidFill>
                  <a:srgbClr val="FFFFFF"/>
                </a:solidFill>
                <a:latin typeface="CiscoSansTT ExtraLight"/>
              </a:rPr>
              <a:t>réseau</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Adressage</a:t>
            </a:r>
            <a:r>
              <a:rPr lang="en-US" sz="225" dirty="0">
                <a:solidFill>
                  <a:srgbClr val="FFFFFF"/>
                </a:solidFill>
                <a:latin typeface="CiscoSansTT ExtraLight"/>
              </a:rPr>
              <a:t> IPV6</a:t>
            </a:r>
          </a:p>
          <a:p>
            <a:pPr marL="128588" indent="-128588" defTabSz="457189">
              <a:buFontTx/>
              <a:buChar char="-"/>
            </a:pPr>
            <a:r>
              <a:rPr lang="en-US" sz="225" dirty="0" err="1">
                <a:solidFill>
                  <a:srgbClr val="FFFFFF"/>
                </a:solidFill>
                <a:latin typeface="CiscoSansTT ExtraLight"/>
              </a:rPr>
              <a:t>Découverte</a:t>
            </a:r>
            <a:r>
              <a:rPr lang="en-US" sz="225" dirty="0">
                <a:solidFill>
                  <a:srgbClr val="FFFFFF"/>
                </a:solidFill>
                <a:latin typeface="CiscoSansTT ExtraLight"/>
              </a:rPr>
              <a:t> de </a:t>
            </a:r>
            <a:r>
              <a:rPr lang="en-US" sz="225" dirty="0" err="1">
                <a:solidFill>
                  <a:srgbClr val="FFFFFF"/>
                </a:solidFill>
                <a:latin typeface="CiscoSansTT ExtraLight"/>
              </a:rPr>
              <a:t>voisins</a:t>
            </a:r>
            <a:r>
              <a:rPr lang="en-US" sz="225" dirty="0">
                <a:solidFill>
                  <a:srgbClr val="FFFFFF"/>
                </a:solidFill>
                <a:latin typeface="CiscoSansTT ExtraLight"/>
              </a:rPr>
              <a:t> IPV6</a:t>
            </a:r>
          </a:p>
          <a:p>
            <a:pPr marL="128588" indent="-128588" defTabSz="457189">
              <a:buFontTx/>
              <a:buChar char="-"/>
            </a:pPr>
            <a:r>
              <a:rPr lang="en-US" sz="225" dirty="0" err="1">
                <a:solidFill>
                  <a:srgbClr val="FFFFFF"/>
                </a:solidFill>
                <a:latin typeface="CiscoSansTT ExtraLight"/>
              </a:rPr>
              <a:t>Commutateurs</a:t>
            </a:r>
            <a:r>
              <a:rPr lang="en-US" sz="225" dirty="0">
                <a:solidFill>
                  <a:srgbClr val="FFFFFF"/>
                </a:solidFill>
                <a:latin typeface="CiscoSansTT ExtraLight"/>
              </a:rPr>
              <a:t> et </a:t>
            </a:r>
            <a:r>
              <a:rPr lang="en-US" sz="225" dirty="0" err="1">
                <a:solidFill>
                  <a:srgbClr val="FFFFFF"/>
                </a:solidFill>
                <a:latin typeface="CiscoSansTT ExtraLight"/>
              </a:rPr>
              <a:t>routeurs</a:t>
            </a:r>
            <a:r>
              <a:rPr lang="en-US" sz="225" dirty="0">
                <a:solidFill>
                  <a:srgbClr val="FFFFFF"/>
                </a:solidFill>
                <a:latin typeface="CiscoSansTT ExtraLight"/>
              </a:rPr>
              <a:t> Cisco</a:t>
            </a:r>
          </a:p>
          <a:p>
            <a:pPr marL="128588" indent="-128588" defTabSz="457189">
              <a:buFontTx/>
              <a:buChar char="-"/>
            </a:pPr>
            <a:r>
              <a:rPr lang="en-US" sz="225" dirty="0" err="1">
                <a:solidFill>
                  <a:srgbClr val="FFFFFF"/>
                </a:solidFill>
                <a:latin typeface="CiscoSansTT ExtraLight"/>
              </a:rPr>
              <a:t>résoudre</a:t>
            </a:r>
            <a:r>
              <a:rPr lang="en-US" sz="225" dirty="0">
                <a:solidFill>
                  <a:srgbClr val="FFFFFF"/>
                </a:solidFill>
                <a:latin typeface="CiscoSansTT ExtraLight"/>
              </a:rPr>
              <a:t> les </a:t>
            </a:r>
            <a:r>
              <a:rPr lang="en-US" sz="225" dirty="0" err="1">
                <a:solidFill>
                  <a:srgbClr val="FFFFFF"/>
                </a:solidFill>
                <a:latin typeface="CiscoSansTT ExtraLight"/>
              </a:rPr>
              <a:t>problèmes</a:t>
            </a:r>
            <a:r>
              <a:rPr lang="en-US" sz="225" dirty="0">
                <a:solidFill>
                  <a:srgbClr val="FFFFFF"/>
                </a:solidFill>
                <a:latin typeface="CiscoSansTT ExtraLight"/>
              </a:rPr>
              <a:t> de </a:t>
            </a:r>
            <a:r>
              <a:rPr lang="en-US" sz="225" dirty="0" err="1">
                <a:solidFill>
                  <a:srgbClr val="FFFFFF"/>
                </a:solidFill>
                <a:latin typeface="CiscoSansTT ExtraLight"/>
              </a:rPr>
              <a:t>réseau</a:t>
            </a:r>
            <a:r>
              <a:rPr lang="en-US" sz="225" dirty="0">
                <a:solidFill>
                  <a:srgbClr val="FFFFFF"/>
                </a:solidFill>
                <a:latin typeface="CiscoSansTT ExtraLight"/>
              </a:rPr>
              <a:t> courants</a:t>
            </a:r>
          </a:p>
        </p:txBody>
      </p:sp>
      <p:sp>
        <p:nvSpPr>
          <p:cNvPr id="22" name="ZoneTexte 21">
            <a:extLst>
              <a:ext uri="{FF2B5EF4-FFF2-40B4-BE49-F238E27FC236}">
                <a16:creationId xmlns:a16="http://schemas.microsoft.com/office/drawing/2014/main" id="{358C3BAF-E8CA-3919-37FC-676A2E883D1B}"/>
              </a:ext>
            </a:extLst>
          </p:cNvPr>
          <p:cNvSpPr txBox="1"/>
          <p:nvPr/>
        </p:nvSpPr>
        <p:spPr>
          <a:xfrm>
            <a:off x="1248532" y="3142659"/>
            <a:ext cx="1990646" cy="288541"/>
          </a:xfrm>
          <a:prstGeom prst="rect">
            <a:avLst/>
          </a:prstGeom>
          <a:noFill/>
        </p:spPr>
        <p:txBody>
          <a:bodyPr wrap="square" rtlCol="0">
            <a:spAutoFit/>
          </a:bodyPr>
          <a:lstStyle/>
          <a:p>
            <a:pPr defTabSz="457189"/>
            <a:r>
              <a:rPr lang="en-US" sz="600" dirty="0">
                <a:solidFill>
                  <a:srgbClr val="FFFFFF"/>
                </a:solidFill>
                <a:latin typeface="CiscoSansTT ExtraLight"/>
              </a:rPr>
              <a:t>Assistance </a:t>
            </a:r>
            <a:r>
              <a:rPr lang="en-US" sz="600" dirty="0" err="1">
                <a:solidFill>
                  <a:srgbClr val="FFFFFF"/>
                </a:solidFill>
                <a:latin typeface="CiscoSansTT ExtraLight"/>
              </a:rPr>
              <a:t>réseau</a:t>
            </a:r>
            <a:r>
              <a:rPr lang="en-US" sz="600" dirty="0">
                <a:solidFill>
                  <a:srgbClr val="FFFFFF"/>
                </a:solidFill>
                <a:latin typeface="CiscoSansTT ExtraLight"/>
              </a:rPr>
              <a:t> et </a:t>
            </a:r>
            <a:r>
              <a:rPr lang="en-US" sz="600" dirty="0" err="1">
                <a:solidFill>
                  <a:srgbClr val="FFFFFF"/>
                </a:solidFill>
                <a:latin typeface="CiscoSansTT ExtraLight"/>
              </a:rPr>
              <a:t>sécurité</a:t>
            </a:r>
            <a:r>
              <a:rPr lang="en-US" sz="600" dirty="0">
                <a:solidFill>
                  <a:srgbClr val="FFFFFF"/>
                </a:solidFill>
                <a:latin typeface="CiscoSansTT ExtraLight"/>
              </a:rPr>
              <a:t> : </a:t>
            </a:r>
            <a:r>
              <a:rPr lang="en-US" sz="300" dirty="0">
                <a:solidFill>
                  <a:srgbClr val="FFFFFF"/>
                </a:solidFill>
                <a:latin typeface="CiscoSansTT ExtraLight"/>
              </a:rPr>
              <a:t>(3 modules – 27 </a:t>
            </a:r>
            <a:r>
              <a:rPr lang="en-US" sz="300" dirty="0" err="1">
                <a:solidFill>
                  <a:srgbClr val="FFFFFF"/>
                </a:solidFill>
                <a:latin typeface="CiscoSansTT ExtraLight"/>
              </a:rPr>
              <a:t>heures</a:t>
            </a:r>
            <a:r>
              <a:rPr lang="en-US" sz="300" dirty="0">
                <a:solidFill>
                  <a:srgbClr val="FFFFFF"/>
                </a:solidFill>
                <a:latin typeface="CiscoSansTT ExtraLight"/>
              </a:rPr>
              <a:t>)</a:t>
            </a:r>
          </a:p>
          <a:p>
            <a:pPr marL="128588" indent="-128588" defTabSz="457189">
              <a:buFontTx/>
              <a:buChar char="-"/>
            </a:pPr>
            <a:r>
              <a:rPr lang="en-US" sz="225" dirty="0" err="1">
                <a:solidFill>
                  <a:srgbClr val="FFFFFF"/>
                </a:solidFill>
                <a:latin typeface="CiscoSansTT ExtraLight"/>
              </a:rPr>
              <a:t>Prise</a:t>
            </a:r>
            <a:r>
              <a:rPr lang="en-US" sz="225" dirty="0">
                <a:solidFill>
                  <a:srgbClr val="FFFFFF"/>
                </a:solidFill>
                <a:latin typeface="CiscoSansTT ExtraLight"/>
              </a:rPr>
              <a:t> </a:t>
            </a:r>
            <a:r>
              <a:rPr lang="en-US" sz="225" dirty="0" err="1">
                <a:solidFill>
                  <a:srgbClr val="FFFFFF"/>
                </a:solidFill>
                <a:latin typeface="CiscoSansTT ExtraLight"/>
              </a:rPr>
              <a:t>en</a:t>
            </a:r>
            <a:r>
              <a:rPr lang="en-US" sz="225" dirty="0">
                <a:solidFill>
                  <a:srgbClr val="FFFFFF"/>
                </a:solidFill>
                <a:latin typeface="CiscoSansTT ExtraLight"/>
              </a:rPr>
              <a:t> charge du </a:t>
            </a:r>
            <a:r>
              <a:rPr lang="en-US" sz="225" dirty="0" err="1">
                <a:solidFill>
                  <a:srgbClr val="FFFFFF"/>
                </a:solidFill>
                <a:latin typeface="CiscoSansTT ExtraLight"/>
              </a:rPr>
              <a:t>réseau</a:t>
            </a:r>
            <a:endParaRPr lang="en-US" sz="225" dirty="0">
              <a:solidFill>
                <a:srgbClr val="FFFFFF"/>
              </a:solidFill>
              <a:latin typeface="CiscoSansTT ExtraLight"/>
            </a:endParaRPr>
          </a:p>
          <a:p>
            <a:pPr marL="128588" indent="-128588" defTabSz="457189">
              <a:buFontTx/>
              <a:buChar char="-"/>
            </a:pPr>
            <a:r>
              <a:rPr lang="en-US" sz="225" dirty="0">
                <a:solidFill>
                  <a:srgbClr val="FFFFFF"/>
                </a:solidFill>
                <a:latin typeface="CiscoSansTT ExtraLight"/>
              </a:rPr>
              <a:t>Menaces, </a:t>
            </a:r>
            <a:r>
              <a:rPr lang="en-US" sz="225" dirty="0" err="1">
                <a:solidFill>
                  <a:srgbClr val="FFFFFF"/>
                </a:solidFill>
                <a:latin typeface="CiscoSansTT ExtraLight"/>
              </a:rPr>
              <a:t>vulnérabilités</a:t>
            </a:r>
            <a:r>
              <a:rPr lang="en-US" sz="225" dirty="0">
                <a:solidFill>
                  <a:srgbClr val="FFFFFF"/>
                </a:solidFill>
                <a:latin typeface="CiscoSansTT ExtraLight"/>
              </a:rPr>
              <a:t> et </a:t>
            </a:r>
            <a:r>
              <a:rPr lang="en-US" sz="225" dirty="0" err="1">
                <a:solidFill>
                  <a:srgbClr val="FFFFFF"/>
                </a:solidFill>
                <a:latin typeface="CiscoSansTT ExtraLight"/>
              </a:rPr>
              <a:t>attaques</a:t>
            </a:r>
            <a:r>
              <a:rPr lang="en-US" sz="225" dirty="0">
                <a:solidFill>
                  <a:srgbClr val="FFFFFF"/>
                </a:solidFill>
                <a:latin typeface="CiscoSansTT ExtraLight"/>
              </a:rPr>
              <a:t> </a:t>
            </a:r>
            <a:r>
              <a:rPr lang="en-US" sz="225" dirty="0" err="1">
                <a:solidFill>
                  <a:srgbClr val="FFFFFF"/>
                </a:solidFill>
                <a:latin typeface="CiscoSansTT ExtraLight"/>
              </a:rPr>
              <a:t>en</a:t>
            </a:r>
            <a:r>
              <a:rPr lang="en-US" sz="225" dirty="0">
                <a:solidFill>
                  <a:srgbClr val="FFFFFF"/>
                </a:solidFill>
                <a:latin typeface="CiscoSansTT ExtraLight"/>
              </a:rPr>
              <a:t> matière de </a:t>
            </a:r>
            <a:r>
              <a:rPr lang="en-US" sz="225" dirty="0" err="1">
                <a:solidFill>
                  <a:srgbClr val="FFFFFF"/>
                </a:solidFill>
                <a:latin typeface="CiscoSansTT ExtraLight"/>
              </a:rPr>
              <a:t>cybersécurité</a:t>
            </a:r>
            <a:endParaRPr lang="en-US" sz="225" dirty="0">
              <a:solidFill>
                <a:srgbClr val="FFFFFF"/>
              </a:solidFill>
              <a:latin typeface="CiscoSansTT ExtraLight"/>
            </a:endParaRPr>
          </a:p>
          <a:p>
            <a:pPr marL="128588" indent="-128588" defTabSz="457189">
              <a:buFontTx/>
              <a:buChar char="-"/>
            </a:pPr>
            <a:r>
              <a:rPr lang="en-US" sz="225" dirty="0" err="1">
                <a:solidFill>
                  <a:srgbClr val="FFFFFF"/>
                </a:solidFill>
                <a:latin typeface="CiscoSansTT ExtraLight"/>
              </a:rPr>
              <a:t>Sécurité</a:t>
            </a:r>
            <a:r>
              <a:rPr lang="en-US" sz="225" dirty="0">
                <a:solidFill>
                  <a:srgbClr val="FFFFFF"/>
                </a:solidFill>
                <a:latin typeface="CiscoSansTT ExtraLight"/>
              </a:rPr>
              <a:t> Internet</a:t>
            </a:r>
          </a:p>
        </p:txBody>
      </p:sp>
      <p:sp>
        <p:nvSpPr>
          <p:cNvPr id="2" name="Titre 1">
            <a:extLst>
              <a:ext uri="{FF2B5EF4-FFF2-40B4-BE49-F238E27FC236}">
                <a16:creationId xmlns:a16="http://schemas.microsoft.com/office/drawing/2014/main" id="{3927F519-B01B-FECF-566C-5AE2B12B0CB3}"/>
              </a:ext>
            </a:extLst>
          </p:cNvPr>
          <p:cNvSpPr>
            <a:spLocks noGrp="1"/>
          </p:cNvSpPr>
          <p:nvPr>
            <p:ph type="title"/>
          </p:nvPr>
        </p:nvSpPr>
        <p:spPr/>
        <p:txBody>
          <a:bodyPr/>
          <a:lstStyle/>
          <a:p>
            <a:r>
              <a:rPr lang="en-US" dirty="0" err="1"/>
              <a:t>Parcours</a:t>
            </a:r>
            <a:r>
              <a:rPr lang="en-US" dirty="0"/>
              <a:t> : </a:t>
            </a:r>
            <a:r>
              <a:rPr lang="en-US" dirty="0" err="1"/>
              <a:t>Technicien</a:t>
            </a:r>
            <a:r>
              <a:rPr lang="en-US" dirty="0"/>
              <a:t> </a:t>
            </a:r>
            <a:r>
              <a:rPr lang="en-US" dirty="0" err="1"/>
              <a:t>Réseau</a:t>
            </a:r>
            <a:endParaRPr lang="en-US" dirty="0"/>
          </a:p>
        </p:txBody>
      </p:sp>
      <p:pic>
        <p:nvPicPr>
          <p:cNvPr id="13" name="Picture 6" descr="Diagram&#10;&#10;Description automatically generated">
            <a:extLst>
              <a:ext uri="{FF2B5EF4-FFF2-40B4-BE49-F238E27FC236}">
                <a16:creationId xmlns:a16="http://schemas.microsoft.com/office/drawing/2014/main" id="{465ABF64-614B-3A92-32F9-E997E74345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949552" y="1257628"/>
            <a:ext cx="4051699" cy="2333555"/>
          </a:xfrm>
          <a:prstGeom prst="rect">
            <a:avLst/>
          </a:prstGeom>
        </p:spPr>
      </p:pic>
      <p:pic>
        <p:nvPicPr>
          <p:cNvPr id="1030" name="Picture 6" descr="Notions de base sur les réseaux">
            <a:extLst>
              <a:ext uri="{FF2B5EF4-FFF2-40B4-BE49-F238E27FC236}">
                <a16:creationId xmlns:a16="http://schemas.microsoft.com/office/drawing/2014/main" id="{4A3062D1-C76F-0E2F-47AB-229BFEEAD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96" y="1921170"/>
            <a:ext cx="725366" cy="4119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Équipements réseau et Configuration de base">
            <a:extLst>
              <a:ext uri="{FF2B5EF4-FFF2-40B4-BE49-F238E27FC236}">
                <a16:creationId xmlns:a16="http://schemas.microsoft.com/office/drawing/2014/main" id="{2057C8FC-6C58-2483-041B-E395383F8B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96" y="2342850"/>
            <a:ext cx="725366" cy="41194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adge">
            <a:extLst>
              <a:ext uri="{FF2B5EF4-FFF2-40B4-BE49-F238E27FC236}">
                <a16:creationId xmlns:a16="http://schemas.microsoft.com/office/drawing/2014/main" id="{759C768C-360D-AEA8-AFA8-B2811208E4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4611" y="1921170"/>
            <a:ext cx="411948" cy="41194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adge">
            <a:extLst>
              <a:ext uri="{FF2B5EF4-FFF2-40B4-BE49-F238E27FC236}">
                <a16:creationId xmlns:a16="http://schemas.microsoft.com/office/drawing/2014/main" id="{7CD2E384-BD25-3103-F9CF-8D2AE3CEC0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4611" y="2342604"/>
            <a:ext cx="411948" cy="41194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CBA2729D-3C14-7ABF-85ED-8C1A84AF1B4F}"/>
              </a:ext>
            </a:extLst>
          </p:cNvPr>
          <p:cNvSpPr/>
          <p:nvPr/>
        </p:nvSpPr>
        <p:spPr>
          <a:xfrm>
            <a:off x="524482" y="3807449"/>
            <a:ext cx="2713382" cy="411948"/>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pic>
        <p:nvPicPr>
          <p:cNvPr id="27" name="Picture 4" descr="Introduction à la cybersécurité">
            <a:extLst>
              <a:ext uri="{FF2B5EF4-FFF2-40B4-BE49-F238E27FC236}">
                <a16:creationId xmlns:a16="http://schemas.microsoft.com/office/drawing/2014/main" id="{0A5D192D-A0FB-DD7F-AADF-223DE5BBA2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482" y="3807449"/>
            <a:ext cx="725366" cy="411948"/>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C12B7889-CD34-0D18-B223-15E1E094EAAB}"/>
              </a:ext>
            </a:extLst>
          </p:cNvPr>
          <p:cNvSpPr txBox="1"/>
          <p:nvPr/>
        </p:nvSpPr>
        <p:spPr>
          <a:xfrm>
            <a:off x="1247218" y="3810349"/>
            <a:ext cx="1990646" cy="242374"/>
          </a:xfrm>
          <a:prstGeom prst="rect">
            <a:avLst/>
          </a:prstGeom>
          <a:noFill/>
        </p:spPr>
        <p:txBody>
          <a:bodyPr wrap="square" rtlCol="0">
            <a:spAutoFit/>
          </a:bodyPr>
          <a:lstStyle/>
          <a:p>
            <a:pPr defTabSz="457189"/>
            <a:r>
              <a:rPr lang="en-US" sz="600" dirty="0">
                <a:solidFill>
                  <a:srgbClr val="282828"/>
                </a:solidFill>
                <a:latin typeface="CiscoSansTT ExtraLight"/>
              </a:rPr>
              <a:t>Examen du </a:t>
            </a:r>
            <a:r>
              <a:rPr lang="en-US" sz="600" dirty="0" err="1">
                <a:solidFill>
                  <a:srgbClr val="282828"/>
                </a:solidFill>
                <a:latin typeface="CiscoSansTT ExtraLight"/>
              </a:rPr>
              <a:t>parcours</a:t>
            </a:r>
            <a:r>
              <a:rPr lang="en-US" sz="600" dirty="0">
                <a:solidFill>
                  <a:srgbClr val="282828"/>
                </a:solidFill>
                <a:latin typeface="CiscoSansTT ExtraLight"/>
              </a:rPr>
              <a:t> </a:t>
            </a:r>
            <a:r>
              <a:rPr lang="en-US" sz="600" dirty="0" err="1">
                <a:solidFill>
                  <a:srgbClr val="282828"/>
                </a:solidFill>
                <a:latin typeface="CiscoSansTT ExtraLight"/>
              </a:rPr>
              <a:t>Réseau</a:t>
            </a:r>
            <a:endParaRPr lang="en-US" sz="600" dirty="0">
              <a:solidFill>
                <a:srgbClr val="282828"/>
              </a:solidFill>
              <a:latin typeface="CiscoSansTT ExtraLight"/>
            </a:endParaRPr>
          </a:p>
          <a:p>
            <a:pPr defTabSz="457189"/>
            <a:r>
              <a:rPr lang="en-US" sz="375" b="1" dirty="0">
                <a:solidFill>
                  <a:srgbClr val="282828"/>
                </a:solidFill>
                <a:latin typeface="CiscoSansTT ExtraLight"/>
              </a:rPr>
              <a:t>40 questions</a:t>
            </a:r>
            <a:endParaRPr lang="en-US" sz="300" b="1" dirty="0">
              <a:solidFill>
                <a:srgbClr val="282828"/>
              </a:solidFill>
              <a:latin typeface="CiscoSansTT ExtraLight"/>
            </a:endParaRPr>
          </a:p>
        </p:txBody>
      </p:sp>
      <p:sp>
        <p:nvSpPr>
          <p:cNvPr id="29" name="Rectangle 28">
            <a:extLst>
              <a:ext uri="{FF2B5EF4-FFF2-40B4-BE49-F238E27FC236}">
                <a16:creationId xmlns:a16="http://schemas.microsoft.com/office/drawing/2014/main" id="{7BD1BE39-FE9D-D9AD-FEB1-A22767A95D0A}"/>
              </a:ext>
            </a:extLst>
          </p:cNvPr>
          <p:cNvSpPr/>
          <p:nvPr/>
        </p:nvSpPr>
        <p:spPr>
          <a:xfrm>
            <a:off x="3879363" y="2261551"/>
            <a:ext cx="2713382" cy="411948"/>
          </a:xfrm>
          <a:prstGeom prst="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31" name="ZoneTexte 30">
            <a:extLst>
              <a:ext uri="{FF2B5EF4-FFF2-40B4-BE49-F238E27FC236}">
                <a16:creationId xmlns:a16="http://schemas.microsoft.com/office/drawing/2014/main" id="{DF2D84C6-F537-2299-0526-F515C7F00F9E}"/>
              </a:ext>
            </a:extLst>
          </p:cNvPr>
          <p:cNvSpPr txBox="1"/>
          <p:nvPr/>
        </p:nvSpPr>
        <p:spPr>
          <a:xfrm>
            <a:off x="4602099" y="2264452"/>
            <a:ext cx="1990646" cy="184666"/>
          </a:xfrm>
          <a:prstGeom prst="rect">
            <a:avLst/>
          </a:prstGeom>
          <a:noFill/>
        </p:spPr>
        <p:txBody>
          <a:bodyPr wrap="square" rtlCol="0">
            <a:spAutoFit/>
          </a:bodyPr>
          <a:lstStyle/>
          <a:p>
            <a:pPr defTabSz="457189"/>
            <a:r>
              <a:rPr lang="en-US" sz="600" dirty="0">
                <a:solidFill>
                  <a:srgbClr val="282828"/>
                </a:solidFill>
                <a:latin typeface="CiscoSansTT ExtraLight"/>
              </a:rPr>
              <a:t>Certification : CCST Cisco Certified Support Technician</a:t>
            </a:r>
            <a:endParaRPr lang="en-US" sz="300" dirty="0">
              <a:solidFill>
                <a:srgbClr val="282828"/>
              </a:solidFill>
              <a:latin typeface="CiscoSansTT ExtraLight"/>
            </a:endParaRPr>
          </a:p>
        </p:txBody>
      </p:sp>
      <p:sp>
        <p:nvSpPr>
          <p:cNvPr id="32" name="Rectangle 31">
            <a:extLst>
              <a:ext uri="{FF2B5EF4-FFF2-40B4-BE49-F238E27FC236}">
                <a16:creationId xmlns:a16="http://schemas.microsoft.com/office/drawing/2014/main" id="{0EF8F771-875F-0906-E551-D61D693DC2E2}"/>
              </a:ext>
            </a:extLst>
          </p:cNvPr>
          <p:cNvSpPr/>
          <p:nvPr/>
        </p:nvSpPr>
        <p:spPr>
          <a:xfrm>
            <a:off x="3879363" y="2740709"/>
            <a:ext cx="2713382" cy="411948"/>
          </a:xfrm>
          <a:prstGeom prst="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350" dirty="0">
              <a:solidFill>
                <a:srgbClr val="0D274D"/>
              </a:solidFill>
              <a:latin typeface="CiscoSansTT ExtraLight"/>
            </a:endParaRPr>
          </a:p>
        </p:txBody>
      </p:sp>
      <p:sp>
        <p:nvSpPr>
          <p:cNvPr id="34" name="ZoneTexte 33">
            <a:extLst>
              <a:ext uri="{FF2B5EF4-FFF2-40B4-BE49-F238E27FC236}">
                <a16:creationId xmlns:a16="http://schemas.microsoft.com/office/drawing/2014/main" id="{8932576A-A87A-A15B-8558-1D51A25BB73E}"/>
              </a:ext>
            </a:extLst>
          </p:cNvPr>
          <p:cNvSpPr txBox="1"/>
          <p:nvPr/>
        </p:nvSpPr>
        <p:spPr>
          <a:xfrm>
            <a:off x="4602099" y="2743610"/>
            <a:ext cx="1990646" cy="184666"/>
          </a:xfrm>
          <a:prstGeom prst="rect">
            <a:avLst/>
          </a:prstGeom>
          <a:noFill/>
        </p:spPr>
        <p:txBody>
          <a:bodyPr wrap="square" rtlCol="0">
            <a:spAutoFit/>
          </a:bodyPr>
          <a:lstStyle/>
          <a:p>
            <a:pPr defTabSz="457189"/>
            <a:r>
              <a:rPr lang="en-US" sz="600" dirty="0">
                <a:solidFill>
                  <a:srgbClr val="282828"/>
                </a:solidFill>
                <a:latin typeface="CiscoSansTT ExtraLight"/>
              </a:rPr>
              <a:t>Le </a:t>
            </a:r>
            <a:r>
              <a:rPr lang="en-US" sz="600" dirty="0" err="1">
                <a:solidFill>
                  <a:srgbClr val="282828"/>
                </a:solidFill>
                <a:latin typeface="CiscoSansTT ExtraLight"/>
              </a:rPr>
              <a:t>pont</a:t>
            </a:r>
            <a:r>
              <a:rPr lang="en-US" sz="600" dirty="0">
                <a:solidFill>
                  <a:srgbClr val="282828"/>
                </a:solidFill>
                <a:latin typeface="CiscoSansTT ExtraLight"/>
              </a:rPr>
              <a:t> entre Talent et </a:t>
            </a:r>
            <a:r>
              <a:rPr lang="en-US" sz="600" dirty="0" err="1">
                <a:solidFill>
                  <a:srgbClr val="282828"/>
                </a:solidFill>
                <a:latin typeface="CiscoSansTT ExtraLight"/>
              </a:rPr>
              <a:t>emploi</a:t>
            </a:r>
            <a:endParaRPr lang="en-US" sz="300" dirty="0">
              <a:solidFill>
                <a:srgbClr val="282828"/>
              </a:solidFill>
              <a:latin typeface="CiscoSansTT ExtraLight"/>
            </a:endParaRPr>
          </a:p>
        </p:txBody>
      </p:sp>
      <p:pic>
        <p:nvPicPr>
          <p:cNvPr id="1058" name="Picture 34" descr="Certification: Cisco Certified Support Technician (CCST) Cybersecurity">
            <a:extLst>
              <a:ext uri="{FF2B5EF4-FFF2-40B4-BE49-F238E27FC236}">
                <a16:creationId xmlns:a16="http://schemas.microsoft.com/office/drawing/2014/main" id="{0E564B2E-9AA2-9A85-9583-CA8FB8B2B7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5419" y="2261490"/>
            <a:ext cx="725365" cy="41467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Le pont entre talent et emploi">
            <a:extLst>
              <a:ext uri="{FF2B5EF4-FFF2-40B4-BE49-F238E27FC236}">
                <a16:creationId xmlns:a16="http://schemas.microsoft.com/office/drawing/2014/main" id="{769A5341-D571-308A-BFFB-50D843F9A0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1396" y="2741060"/>
            <a:ext cx="719388" cy="411598"/>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a:extLst>
              <a:ext uri="{FF2B5EF4-FFF2-40B4-BE49-F238E27FC236}">
                <a16:creationId xmlns:a16="http://schemas.microsoft.com/office/drawing/2014/main" id="{A01875F5-42D6-88E2-5B34-9B9612154DC0}"/>
              </a:ext>
            </a:extLst>
          </p:cNvPr>
          <p:cNvSpPr txBox="1"/>
          <p:nvPr/>
        </p:nvSpPr>
        <p:spPr>
          <a:xfrm>
            <a:off x="525796" y="4449790"/>
            <a:ext cx="2712068" cy="173124"/>
          </a:xfrm>
          <a:prstGeom prst="rect">
            <a:avLst/>
          </a:prstGeom>
          <a:noFill/>
        </p:spPr>
        <p:txBody>
          <a:bodyPr wrap="square" rtlCol="0">
            <a:spAutoFit/>
          </a:bodyPr>
          <a:lstStyle/>
          <a:p>
            <a:pPr algn="ctr" defTabSz="457189"/>
            <a:r>
              <a:rPr lang="en-US" sz="525" b="1" dirty="0">
                <a:solidFill>
                  <a:srgbClr val="FFFFFF"/>
                </a:solidFill>
                <a:latin typeface="CiscoSansTT ExtraLight"/>
              </a:rPr>
              <a:t>Durée </a:t>
            </a:r>
            <a:r>
              <a:rPr lang="en-US" sz="525" b="1" dirty="0" err="1">
                <a:solidFill>
                  <a:srgbClr val="FFFFFF"/>
                </a:solidFill>
                <a:latin typeface="CiscoSansTT ExtraLight"/>
              </a:rPr>
              <a:t>totale</a:t>
            </a:r>
            <a:r>
              <a:rPr lang="en-US" sz="525" b="1" dirty="0">
                <a:solidFill>
                  <a:srgbClr val="FFFFFF"/>
                </a:solidFill>
                <a:latin typeface="CiscoSansTT ExtraLight"/>
              </a:rPr>
              <a:t> </a:t>
            </a:r>
            <a:r>
              <a:rPr lang="en-US" sz="525" b="1" dirty="0" err="1">
                <a:solidFill>
                  <a:srgbClr val="FFFFFF"/>
                </a:solidFill>
                <a:latin typeface="CiscoSansTT ExtraLight"/>
              </a:rPr>
              <a:t>estimée</a:t>
            </a:r>
            <a:r>
              <a:rPr lang="en-US" sz="525" b="1" dirty="0">
                <a:solidFill>
                  <a:srgbClr val="FFFFFF"/>
                </a:solidFill>
                <a:latin typeface="CiscoSansTT ExtraLight"/>
              </a:rPr>
              <a:t> : 70 </a:t>
            </a:r>
            <a:r>
              <a:rPr lang="en-US" sz="525" b="1" dirty="0" err="1">
                <a:solidFill>
                  <a:srgbClr val="FFFFFF"/>
                </a:solidFill>
                <a:latin typeface="CiscoSansTT ExtraLight"/>
              </a:rPr>
              <a:t>Heures</a:t>
            </a:r>
            <a:endParaRPr lang="en-US" sz="525" b="1" dirty="0">
              <a:solidFill>
                <a:srgbClr val="FFFFFF"/>
              </a:solidFill>
              <a:latin typeface="CiscoSansTT ExtraLight"/>
            </a:endParaRPr>
          </a:p>
        </p:txBody>
      </p:sp>
      <p:sp>
        <p:nvSpPr>
          <p:cNvPr id="36" name="ZoneTexte 35">
            <a:extLst>
              <a:ext uri="{FF2B5EF4-FFF2-40B4-BE49-F238E27FC236}">
                <a16:creationId xmlns:a16="http://schemas.microsoft.com/office/drawing/2014/main" id="{74E14953-D4FE-7DAA-B979-965C80CD1F69}"/>
              </a:ext>
            </a:extLst>
          </p:cNvPr>
          <p:cNvSpPr txBox="1"/>
          <p:nvPr/>
        </p:nvSpPr>
        <p:spPr>
          <a:xfrm>
            <a:off x="525796" y="1254802"/>
            <a:ext cx="2712068" cy="276999"/>
          </a:xfrm>
          <a:prstGeom prst="rect">
            <a:avLst/>
          </a:prstGeom>
          <a:noFill/>
        </p:spPr>
        <p:txBody>
          <a:bodyPr wrap="square" rtlCol="0">
            <a:spAutoFit/>
          </a:bodyPr>
          <a:lstStyle/>
          <a:p>
            <a:pPr algn="ctr" defTabSz="457189"/>
            <a:r>
              <a:rPr lang="en-US" sz="1200" b="1" dirty="0" err="1">
                <a:solidFill>
                  <a:srgbClr val="0D274D"/>
                </a:solidFill>
                <a:latin typeface="CiscoSansTT ExtraLight"/>
              </a:rPr>
              <a:t>Cours</a:t>
            </a:r>
            <a:endParaRPr lang="en-US" sz="1200" b="1" dirty="0">
              <a:solidFill>
                <a:srgbClr val="0D274D"/>
              </a:solidFill>
              <a:latin typeface="CiscoSansTT ExtraLight"/>
            </a:endParaRPr>
          </a:p>
        </p:txBody>
      </p:sp>
      <p:sp>
        <p:nvSpPr>
          <p:cNvPr id="40" name="ZoneTexte 39">
            <a:extLst>
              <a:ext uri="{FF2B5EF4-FFF2-40B4-BE49-F238E27FC236}">
                <a16:creationId xmlns:a16="http://schemas.microsoft.com/office/drawing/2014/main" id="{E14114D5-B31C-9CBB-D1EE-3FB3FA6F54DB}"/>
              </a:ext>
            </a:extLst>
          </p:cNvPr>
          <p:cNvSpPr txBox="1"/>
          <p:nvPr/>
        </p:nvSpPr>
        <p:spPr>
          <a:xfrm>
            <a:off x="3237864" y="1257329"/>
            <a:ext cx="637396" cy="276999"/>
          </a:xfrm>
          <a:prstGeom prst="rect">
            <a:avLst/>
          </a:prstGeom>
          <a:noFill/>
        </p:spPr>
        <p:txBody>
          <a:bodyPr wrap="square" rtlCol="0">
            <a:spAutoFit/>
          </a:bodyPr>
          <a:lstStyle/>
          <a:p>
            <a:pPr algn="ctr" defTabSz="457189"/>
            <a:r>
              <a:rPr lang="en-US" sz="1200" b="1" dirty="0">
                <a:solidFill>
                  <a:srgbClr val="0D274D"/>
                </a:solidFill>
                <a:latin typeface="CiscoSansTT ExtraLight"/>
              </a:rPr>
              <a:t>Badges</a:t>
            </a:r>
          </a:p>
        </p:txBody>
      </p:sp>
      <p:sp>
        <p:nvSpPr>
          <p:cNvPr id="41" name="ZoneTexte 40">
            <a:extLst>
              <a:ext uri="{FF2B5EF4-FFF2-40B4-BE49-F238E27FC236}">
                <a16:creationId xmlns:a16="http://schemas.microsoft.com/office/drawing/2014/main" id="{C620C842-B6E4-B7E4-880E-66AE1AF2D3DF}"/>
              </a:ext>
            </a:extLst>
          </p:cNvPr>
          <p:cNvSpPr txBox="1"/>
          <p:nvPr/>
        </p:nvSpPr>
        <p:spPr>
          <a:xfrm>
            <a:off x="3881396" y="1255444"/>
            <a:ext cx="2712068" cy="276999"/>
          </a:xfrm>
          <a:prstGeom prst="rect">
            <a:avLst/>
          </a:prstGeom>
          <a:noFill/>
        </p:spPr>
        <p:txBody>
          <a:bodyPr wrap="square" rtlCol="0">
            <a:spAutoFit/>
          </a:bodyPr>
          <a:lstStyle/>
          <a:p>
            <a:pPr algn="ctr" defTabSz="457189"/>
            <a:r>
              <a:rPr lang="en-US" sz="1200" b="1" dirty="0" err="1">
                <a:solidFill>
                  <a:srgbClr val="0D274D"/>
                </a:solidFill>
                <a:latin typeface="CiscoSansTT ExtraLight"/>
              </a:rPr>
              <a:t>Ressources</a:t>
            </a:r>
            <a:endParaRPr lang="en-US" sz="1200" b="1" dirty="0">
              <a:solidFill>
                <a:srgbClr val="0D274D"/>
              </a:solidFill>
              <a:latin typeface="CiscoSansTT ExtraLight"/>
            </a:endParaRPr>
          </a:p>
        </p:txBody>
      </p:sp>
      <p:pic>
        <p:nvPicPr>
          <p:cNvPr id="43" name="Image 42" descr="Une image contenant texte, ordinateur, capture d’écran, Site web&#10;&#10;Description générée automatiquement">
            <a:extLst>
              <a:ext uri="{FF2B5EF4-FFF2-40B4-BE49-F238E27FC236}">
                <a16:creationId xmlns:a16="http://schemas.microsoft.com/office/drawing/2014/main" id="{7B72F79F-8966-251B-273E-B0C2DE1CF561}"/>
              </a:ext>
            </a:extLst>
          </p:cNvPr>
          <p:cNvPicPr>
            <a:picLocks noChangeAspect="1"/>
          </p:cNvPicPr>
          <p:nvPr/>
        </p:nvPicPr>
        <p:blipFill>
          <a:blip r:embed="rId11"/>
          <a:stretch>
            <a:fillRect/>
          </a:stretch>
        </p:blipFill>
        <p:spPr>
          <a:xfrm>
            <a:off x="4318062" y="3190429"/>
            <a:ext cx="1899685" cy="1254440"/>
          </a:xfrm>
          <a:prstGeom prst="rect">
            <a:avLst/>
          </a:prstGeom>
        </p:spPr>
      </p:pic>
      <p:pic>
        <p:nvPicPr>
          <p:cNvPr id="3076" name="Picture 4" descr="Network Addressing and Basic Troubleshooting">
            <a:extLst>
              <a:ext uri="{FF2B5EF4-FFF2-40B4-BE49-F238E27FC236}">
                <a16:creationId xmlns:a16="http://schemas.microsoft.com/office/drawing/2014/main" id="{DB22F745-B014-F741-67FF-E8541348471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022" y="2760403"/>
            <a:ext cx="726140" cy="4159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adge">
            <a:extLst>
              <a:ext uri="{FF2B5EF4-FFF2-40B4-BE49-F238E27FC236}">
                <a16:creationId xmlns:a16="http://schemas.microsoft.com/office/drawing/2014/main" id="{4AA43BB7-17B3-F756-238C-0B9FB48B1CC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202" y="2765267"/>
            <a:ext cx="417515" cy="40998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twork Support and Security">
            <a:extLst>
              <a:ext uri="{FF2B5EF4-FFF2-40B4-BE49-F238E27FC236}">
                <a16:creationId xmlns:a16="http://schemas.microsoft.com/office/drawing/2014/main" id="{A69536FF-ECE6-9243-2B3D-832D45A1FB5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969" y="3187671"/>
            <a:ext cx="720811" cy="4054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adge">
            <a:extLst>
              <a:ext uri="{FF2B5EF4-FFF2-40B4-BE49-F238E27FC236}">
                <a16:creationId xmlns:a16="http://schemas.microsoft.com/office/drawing/2014/main" id="{225B4AA3-4732-D3E0-FE8F-55C06664F9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4611" y="3182687"/>
            <a:ext cx="419047" cy="4190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badge">
            <a:extLst>
              <a:ext uri="{FF2B5EF4-FFF2-40B4-BE49-F238E27FC236}">
                <a16:creationId xmlns:a16="http://schemas.microsoft.com/office/drawing/2014/main" id="{EBC976DA-8CD0-B0FF-769B-A7C7BD3990D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4118" y="3807448"/>
            <a:ext cx="411599" cy="41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0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r>
              <a:rPr lang="fr-FR" dirty="0"/>
              <a:t>Valérie Martinez	</a:t>
            </a:r>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r>
              <a:rPr lang="fr-FR" dirty="0"/>
              <a:t>Béatrice </a:t>
            </a:r>
            <a:r>
              <a:rPr lang="fr-FR" dirty="0" err="1"/>
              <a:t>Galkowsky</a:t>
            </a:r>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endParaRPr lang="fr-FR" dirty="0"/>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endParaRPr lang="fr-FR" dirty="0"/>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a:xfrm>
            <a:off x="425767" y="2055089"/>
            <a:ext cx="7118033" cy="644730"/>
          </a:xfrm>
        </p:spPr>
        <p:txBody>
          <a:bodyPr>
            <a:normAutofit fontScale="90000"/>
          </a:bodyPr>
          <a:lstStyle/>
          <a:p>
            <a:r>
              <a:rPr lang="fr-FR" dirty="0"/>
              <a:t>Analyse des cours Cisco </a:t>
            </a:r>
            <a:r>
              <a:rPr lang="fr-FR" dirty="0" err="1"/>
              <a:t>CCNA</a:t>
            </a:r>
            <a:r>
              <a:rPr lang="fr-FR" dirty="0"/>
              <a:t> et Cyber</a:t>
            </a:r>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318132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28E051-4224-5DB5-6016-A5D4B66416D2}"/>
              </a:ext>
            </a:extLst>
          </p:cNvPr>
          <p:cNvSpPr>
            <a:spLocks noGrp="1"/>
          </p:cNvSpPr>
          <p:nvPr>
            <p:ph type="title"/>
          </p:nvPr>
        </p:nvSpPr>
        <p:spPr/>
        <p:txBody>
          <a:bodyPr/>
          <a:lstStyle/>
          <a:p>
            <a:r>
              <a:rPr lang="fr-FR" dirty="0"/>
              <a:t>Analyse des cours Cisco </a:t>
            </a:r>
            <a:r>
              <a:rPr lang="fr-FR" dirty="0" err="1"/>
              <a:t>CCNA</a:t>
            </a:r>
            <a:r>
              <a:rPr lang="fr-FR" dirty="0"/>
              <a:t> et Cyber</a:t>
            </a:r>
          </a:p>
        </p:txBody>
      </p:sp>
      <p:sp>
        <p:nvSpPr>
          <p:cNvPr id="3" name="Espace réservé du texte 2">
            <a:extLst>
              <a:ext uri="{FF2B5EF4-FFF2-40B4-BE49-F238E27FC236}">
                <a16:creationId xmlns:a16="http://schemas.microsoft.com/office/drawing/2014/main" id="{815D0481-0051-8E9B-E3D3-815F8196D250}"/>
              </a:ext>
            </a:extLst>
          </p:cNvPr>
          <p:cNvSpPr>
            <a:spLocks noGrp="1"/>
          </p:cNvSpPr>
          <p:nvPr>
            <p:ph type="body" sz="quarter" idx="10"/>
          </p:nvPr>
        </p:nvSpPr>
        <p:spPr/>
        <p:txBody>
          <a:bodyPr/>
          <a:lstStyle/>
          <a:p>
            <a:r>
              <a:rPr lang="fr-FR" sz="1400" dirty="0"/>
              <a:t>Dans le cadre du partenariat mis en place avec Cisco </a:t>
            </a:r>
            <a:r>
              <a:rPr lang="fr-FR" sz="1400" dirty="0" err="1"/>
              <a:t>NetAcad</a:t>
            </a:r>
            <a:r>
              <a:rPr lang="fr-FR" sz="1400" dirty="0"/>
              <a:t>, une réflexion a été menée afin de mettre en regard les thèmes abordés dans les cours Cisco et les éléments du référentiel SIO. </a:t>
            </a:r>
            <a:br>
              <a:rPr lang="fr-FR" sz="1400" dirty="0"/>
            </a:br>
            <a:r>
              <a:rPr lang="fr-FR" sz="1400" dirty="0"/>
              <a:t>La refonte des plateformes </a:t>
            </a:r>
            <a:r>
              <a:rPr lang="fr-FR" sz="1400" dirty="0" err="1"/>
              <a:t>Skills</a:t>
            </a:r>
            <a:r>
              <a:rPr lang="fr-FR" sz="1400" dirty="0"/>
              <a:t> for All et </a:t>
            </a:r>
            <a:r>
              <a:rPr lang="fr-FR" sz="1400" dirty="0" err="1"/>
              <a:t>NetAcad</a:t>
            </a:r>
            <a:r>
              <a:rPr lang="fr-FR" sz="1400" dirty="0"/>
              <a:t> conduira à termes à la création de parcours spécifiques </a:t>
            </a:r>
            <a:r>
              <a:rPr lang="fr-FR" sz="1400" dirty="0" err="1"/>
              <a:t>Netacad</a:t>
            </a:r>
            <a:r>
              <a:rPr lang="fr-FR" sz="1400" b="1" dirty="0"/>
              <a:t> </a:t>
            </a:r>
            <a:r>
              <a:rPr lang="fr-FR" sz="1400" b="1" dirty="0" err="1"/>
              <a:t>Certa</a:t>
            </a:r>
            <a:r>
              <a:rPr lang="fr-FR" sz="1400" b="1" dirty="0"/>
              <a:t> - BTS SIO </a:t>
            </a:r>
            <a:r>
              <a:rPr lang="fr-FR" sz="1400" dirty="0"/>
              <a:t>à l'horizon rentrée 2024. </a:t>
            </a:r>
          </a:p>
          <a:p>
            <a:r>
              <a:rPr lang="fr-FR" sz="1400" dirty="0"/>
              <a:t>En attendant, vous trouverez sur le site du réseau </a:t>
            </a:r>
            <a:r>
              <a:rPr lang="fr-FR" sz="1400" dirty="0" err="1"/>
              <a:t>Certa</a:t>
            </a:r>
            <a:r>
              <a:rPr lang="fr-FR" sz="1400" dirty="0"/>
              <a:t> les documents issus de cette réflexion menée par Valérie Martinez et Béatrice </a:t>
            </a:r>
            <a:r>
              <a:rPr lang="fr-FR" sz="1400" dirty="0" err="1"/>
              <a:t>Galkowsky</a:t>
            </a:r>
            <a:r>
              <a:rPr lang="fr-FR" sz="1400" dirty="0"/>
              <a:t> :</a:t>
            </a:r>
          </a:p>
          <a:p>
            <a:pPr marL="129778" lvl="1" indent="0">
              <a:buNone/>
            </a:pPr>
            <a:r>
              <a:rPr lang="fr-FR" sz="1600" dirty="0">
                <a:hlinkClick r:id="rId2"/>
              </a:rPr>
              <a:t>https://www.reseaucerta.org/partenaires/cisco/cisco-ressources</a:t>
            </a:r>
            <a:endParaRPr lang="fr-FR" sz="1600" dirty="0"/>
          </a:p>
          <a:p>
            <a:endParaRPr lang="fr-FR" dirty="0"/>
          </a:p>
          <a:p>
            <a:endParaRPr lang="fr-FR" dirty="0"/>
          </a:p>
        </p:txBody>
      </p:sp>
    </p:spTree>
    <p:extLst>
      <p:ext uri="{BB962C8B-B14F-4D97-AF65-F5344CB8AC3E}">
        <p14:creationId xmlns:p14="http://schemas.microsoft.com/office/powerpoint/2010/main" val="197323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algn="just"/>
            <a:r>
              <a:rPr lang="fr-FR" sz="2100" dirty="0"/>
              <a:t>Agenda</a:t>
            </a:r>
          </a:p>
          <a:p>
            <a:pPr lvl="1"/>
            <a:r>
              <a:rPr lang="fr-FR" dirty="0"/>
              <a:t>Certifications Professionnelles</a:t>
            </a:r>
          </a:p>
          <a:p>
            <a:pPr lvl="1"/>
            <a:r>
              <a:rPr lang="fr-FR" dirty="0"/>
              <a:t>Convergence des Plateformes </a:t>
            </a:r>
            <a:r>
              <a:rPr lang="fr-FR" dirty="0" err="1"/>
              <a:t>Skill</a:t>
            </a:r>
            <a:r>
              <a:rPr lang="fr-FR" dirty="0"/>
              <a:t> for all &amp; </a:t>
            </a:r>
            <a:r>
              <a:rPr lang="fr-FR" dirty="0" err="1"/>
              <a:t>Netacad</a:t>
            </a:r>
            <a:endParaRPr lang="fr-FR" dirty="0"/>
          </a:p>
          <a:p>
            <a:pPr lvl="1"/>
            <a:r>
              <a:rPr lang="fr-FR" dirty="0"/>
              <a:t>Nouveaux parcours</a:t>
            </a:r>
          </a:p>
          <a:p>
            <a:pPr lvl="1"/>
            <a:r>
              <a:rPr lang="fr-FR" dirty="0"/>
              <a:t>Analyse des cours Cisco </a:t>
            </a:r>
            <a:r>
              <a:rPr lang="fr-FR" dirty="0" err="1"/>
              <a:t>CCNA</a:t>
            </a:r>
            <a:r>
              <a:rPr lang="fr-FR" dirty="0"/>
              <a:t> et Cybersécurité</a:t>
            </a:r>
          </a:p>
          <a:p>
            <a:pPr lvl="1" algn="just"/>
            <a:r>
              <a:rPr lang="fr-FR" dirty="0"/>
              <a:t>Questions - Réponses</a:t>
            </a:r>
          </a:p>
          <a:p>
            <a:pPr algn="just"/>
            <a:endParaRPr lang="fr-FR"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Webinaire Formations </a:t>
            </a:r>
            <a:r>
              <a:rPr lang="fr-FR" dirty="0" err="1"/>
              <a:t>Certa</a:t>
            </a:r>
            <a:r>
              <a:rPr lang="fr-FR" dirty="0"/>
              <a:t> – Cisco</a:t>
            </a:r>
            <a:br>
              <a:rPr lang="fr-FR" dirty="0"/>
            </a:br>
            <a:r>
              <a:rPr lang="fr-FR" dirty="0"/>
              <a:t>Jeudi 6 Juillet 2023 - 11h</a:t>
            </a:r>
          </a:p>
        </p:txBody>
      </p:sp>
    </p:spTree>
    <p:extLst>
      <p:ext uri="{BB962C8B-B14F-4D97-AF65-F5344CB8AC3E}">
        <p14:creationId xmlns:p14="http://schemas.microsoft.com/office/powerpoint/2010/main" val="329361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CD2410-EB4F-4C2F-8BCE-B75226A3886B}"/>
              </a:ext>
            </a:extLst>
          </p:cNvPr>
          <p:cNvPicPr>
            <a:picLocks noChangeAspect="1"/>
          </p:cNvPicPr>
          <p:nvPr/>
        </p:nvPicPr>
        <p:blipFill>
          <a:blip r:embed="rId3"/>
          <a:stretch>
            <a:fillRect/>
          </a:stretch>
        </p:blipFill>
        <p:spPr>
          <a:xfrm>
            <a:off x="2617586" y="633701"/>
            <a:ext cx="3908828" cy="3876098"/>
          </a:xfrm>
          <a:prstGeom prst="rect">
            <a:avLst/>
          </a:prstGeom>
        </p:spPr>
      </p:pic>
    </p:spTree>
    <p:extLst>
      <p:ext uri="{BB962C8B-B14F-4D97-AF65-F5344CB8AC3E}">
        <p14:creationId xmlns:p14="http://schemas.microsoft.com/office/powerpoint/2010/main" val="255888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544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endParaRPr lang="fr-FR" dirty="0"/>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endParaRPr lang="fr-FR" dirty="0"/>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endParaRPr lang="fr-FR" dirty="0"/>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a:xfrm>
            <a:off x="425767" y="2055089"/>
            <a:ext cx="7118033" cy="644730"/>
          </a:xfrm>
        </p:spPr>
        <p:txBody>
          <a:bodyPr>
            <a:normAutofit fontScale="90000"/>
          </a:bodyPr>
          <a:lstStyle/>
          <a:p>
            <a:r>
              <a:rPr lang="fr-FR" dirty="0"/>
              <a:t>Rappel :</a:t>
            </a:r>
            <a:br>
              <a:rPr lang="fr-FR" dirty="0"/>
            </a:br>
            <a:r>
              <a:rPr lang="fr-FR" dirty="0"/>
              <a:t>Organisation des Académies locales</a:t>
            </a:r>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3652556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7021438-A1A2-42FF-A932-FC481EB06BE5}"/>
              </a:ext>
            </a:extLst>
          </p:cNvPr>
          <p:cNvSpPr>
            <a:spLocks noGrp="1"/>
          </p:cNvSpPr>
          <p:nvPr>
            <p:ph type="body" sz="quarter" idx="10"/>
          </p:nvPr>
        </p:nvSpPr>
        <p:spPr>
          <a:xfrm>
            <a:off x="462301" y="760517"/>
            <a:ext cx="8277344" cy="4041669"/>
          </a:xfrm>
        </p:spPr>
        <p:txBody>
          <a:bodyPr/>
          <a:lstStyle/>
          <a:p>
            <a:pPr marL="57150" indent="0" algn="just">
              <a:buNone/>
            </a:pPr>
            <a:r>
              <a:rPr lang="fr-FR" dirty="0"/>
              <a:t>Il existe 3 types d’Académie : l’ASC, l’ITC et l’ AL</a:t>
            </a:r>
          </a:p>
          <a:p>
            <a:r>
              <a:rPr lang="fr-FR" dirty="0">
                <a:solidFill>
                  <a:schemeClr val="bg1"/>
                </a:solidFill>
              </a:rPr>
              <a:t>ASC (Académie Service Center)</a:t>
            </a:r>
          </a:p>
          <a:p>
            <a:pPr lvl="1"/>
            <a:r>
              <a:rPr lang="fr-FR" sz="1600" dirty="0"/>
              <a:t>Apporte son aide technique aux Instructeurs</a:t>
            </a:r>
          </a:p>
          <a:p>
            <a:pPr lvl="1"/>
            <a:r>
              <a:rPr lang="fr-FR" sz="1600" dirty="0"/>
              <a:t>Permet aux instructeurs de l’Académie locale d’ouvrir des classes</a:t>
            </a:r>
          </a:p>
          <a:p>
            <a:pPr lvl="1"/>
            <a:r>
              <a:rPr lang="fr-FR" sz="1600" dirty="0"/>
              <a:t>Le </a:t>
            </a:r>
            <a:r>
              <a:rPr lang="fr-FR" sz="1600" b="1" dirty="0" err="1">
                <a:solidFill>
                  <a:srgbClr val="FF0000"/>
                </a:solidFill>
              </a:rPr>
              <a:t>Certa</a:t>
            </a:r>
            <a:r>
              <a:rPr lang="fr-FR" sz="1600" b="1" dirty="0">
                <a:solidFill>
                  <a:srgbClr val="FF0000"/>
                </a:solidFill>
              </a:rPr>
              <a:t> est ASC, vous devez y rattacher votre académie locale</a:t>
            </a:r>
          </a:p>
          <a:p>
            <a:r>
              <a:rPr lang="fr-FR" dirty="0">
                <a:solidFill>
                  <a:schemeClr val="bg1"/>
                </a:solidFill>
              </a:rPr>
              <a:t>ITC </a:t>
            </a:r>
            <a:r>
              <a:rPr lang="fr-FR" dirty="0" err="1">
                <a:solidFill>
                  <a:schemeClr val="bg1"/>
                </a:solidFill>
              </a:rPr>
              <a:t>Instructor</a:t>
            </a:r>
            <a:r>
              <a:rPr lang="fr-FR" dirty="0">
                <a:solidFill>
                  <a:schemeClr val="bg1"/>
                </a:solidFill>
              </a:rPr>
              <a:t> Training Center</a:t>
            </a:r>
          </a:p>
          <a:p>
            <a:pPr lvl="1"/>
            <a:r>
              <a:rPr lang="fr-FR" sz="1600" dirty="0"/>
              <a:t>Forme les formateurs. Pour être ITQ (</a:t>
            </a:r>
            <a:r>
              <a:rPr lang="fr-FR" sz="1600" dirty="0" err="1"/>
              <a:t>Instructor</a:t>
            </a:r>
            <a:r>
              <a:rPr lang="fr-FR" sz="1600" dirty="0"/>
              <a:t> of Traine </a:t>
            </a:r>
            <a:r>
              <a:rPr lang="fr-FR" sz="1600" dirty="0" err="1"/>
              <a:t>Qualified</a:t>
            </a:r>
            <a:r>
              <a:rPr lang="fr-FR" sz="1600" dirty="0"/>
              <a:t>) il faut avoir suivi le cursus, avoir une </a:t>
            </a:r>
            <a:r>
              <a:rPr lang="fr-FR" sz="1600" b="1" dirty="0"/>
              <a:t>certification professionnelle </a:t>
            </a:r>
            <a:r>
              <a:rPr lang="fr-FR" sz="1600" dirty="0"/>
              <a:t>valide et passer l’examen ITQ.</a:t>
            </a:r>
          </a:p>
          <a:p>
            <a:r>
              <a:rPr lang="fr-FR" dirty="0">
                <a:solidFill>
                  <a:schemeClr val="bg1"/>
                </a:solidFill>
              </a:rPr>
              <a:t>AL </a:t>
            </a:r>
            <a:r>
              <a:rPr lang="fr-FR" dirty="0" err="1">
                <a:solidFill>
                  <a:schemeClr val="bg1"/>
                </a:solidFill>
              </a:rPr>
              <a:t>Academy</a:t>
            </a:r>
            <a:r>
              <a:rPr lang="fr-FR" dirty="0">
                <a:solidFill>
                  <a:schemeClr val="bg1"/>
                </a:solidFill>
              </a:rPr>
              <a:t> Local</a:t>
            </a:r>
          </a:p>
          <a:p>
            <a:pPr lvl="1"/>
            <a:r>
              <a:rPr lang="fr-FR" sz="1600" dirty="0"/>
              <a:t>Forme les étudiants, les élèves.</a:t>
            </a:r>
          </a:p>
          <a:p>
            <a:pPr lvl="1"/>
            <a:r>
              <a:rPr lang="fr-FR" sz="1600" dirty="0"/>
              <a:t>Doit avoir un </a:t>
            </a:r>
            <a:r>
              <a:rPr lang="fr-FR" sz="1600" b="1" dirty="0"/>
              <a:t>instructeur</a:t>
            </a:r>
            <a:r>
              <a:rPr lang="fr-FR" sz="1600" dirty="0"/>
              <a:t> </a:t>
            </a:r>
            <a:r>
              <a:rPr lang="fr-FR" sz="1600" b="1" dirty="0"/>
              <a:t>habilité</a:t>
            </a:r>
            <a:r>
              <a:rPr lang="fr-FR" sz="1600" dirty="0"/>
              <a:t> (validé par réussite avec score &gt;80%) sur chaque cours proposé</a:t>
            </a:r>
          </a:p>
          <a:p>
            <a:endParaRPr lang="fr-FR" dirty="0"/>
          </a:p>
        </p:txBody>
      </p:sp>
      <p:sp>
        <p:nvSpPr>
          <p:cNvPr id="8" name="Titre 7">
            <a:extLst>
              <a:ext uri="{FF2B5EF4-FFF2-40B4-BE49-F238E27FC236}">
                <a16:creationId xmlns:a16="http://schemas.microsoft.com/office/drawing/2014/main" id="{373064B5-9D56-4D4B-8099-44A8A230D52E}"/>
              </a:ext>
            </a:extLst>
          </p:cNvPr>
          <p:cNvSpPr>
            <a:spLocks noGrp="1"/>
          </p:cNvSpPr>
          <p:nvPr>
            <p:ph type="title"/>
          </p:nvPr>
        </p:nvSpPr>
        <p:spPr>
          <a:xfrm>
            <a:off x="437766" y="341314"/>
            <a:ext cx="8345488" cy="419204"/>
          </a:xfrm>
        </p:spPr>
        <p:txBody>
          <a:bodyPr/>
          <a:lstStyle/>
          <a:p>
            <a:r>
              <a:rPr lang="fr-FR" dirty="0"/>
              <a:t>Les différents types d’Académies Cisco</a:t>
            </a:r>
          </a:p>
        </p:txBody>
      </p:sp>
    </p:spTree>
    <p:extLst>
      <p:ext uri="{BB962C8B-B14F-4D97-AF65-F5344CB8AC3E}">
        <p14:creationId xmlns:p14="http://schemas.microsoft.com/office/powerpoint/2010/main" val="2239705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4C168D9-CCE1-4FAA-92DA-54ECF5C8546A}"/>
              </a:ext>
            </a:extLst>
          </p:cNvPr>
          <p:cNvSpPr>
            <a:spLocks noGrp="1"/>
          </p:cNvSpPr>
          <p:nvPr>
            <p:ph type="body" sz="quarter" idx="10"/>
          </p:nvPr>
        </p:nvSpPr>
        <p:spPr>
          <a:xfrm>
            <a:off x="533398" y="1205898"/>
            <a:ext cx="8108667" cy="3083094"/>
          </a:xfrm>
        </p:spPr>
        <p:txBody>
          <a:bodyPr/>
          <a:lstStyle/>
          <a:p>
            <a:r>
              <a:rPr lang="fr-FR" dirty="0"/>
              <a:t>Il est nécessaire d’adhérer au programme pour pouvoir l’utiliser.</a:t>
            </a:r>
          </a:p>
          <a:p>
            <a:r>
              <a:rPr lang="fr-FR" dirty="0"/>
              <a:t>Si votre établissement n’est pas encore une Académie, vous pouvez télécharger le package d’information sur la page d’accueil de Netacad.com</a:t>
            </a:r>
          </a:p>
          <a:p>
            <a:endParaRPr lang="fr-FR" dirty="0"/>
          </a:p>
        </p:txBody>
      </p:sp>
      <p:sp>
        <p:nvSpPr>
          <p:cNvPr id="3" name="Titre 2">
            <a:extLst>
              <a:ext uri="{FF2B5EF4-FFF2-40B4-BE49-F238E27FC236}">
                <a16:creationId xmlns:a16="http://schemas.microsoft.com/office/drawing/2014/main" id="{C3BCCC7E-7DA4-4897-8A3E-5F03A4E70F05}"/>
              </a:ext>
            </a:extLst>
          </p:cNvPr>
          <p:cNvSpPr>
            <a:spLocks noGrp="1"/>
          </p:cNvSpPr>
          <p:nvPr>
            <p:ph type="title"/>
          </p:nvPr>
        </p:nvSpPr>
        <p:spPr/>
        <p:txBody>
          <a:bodyPr/>
          <a:lstStyle/>
          <a:p>
            <a:r>
              <a:rPr lang="fr-FR" dirty="0"/>
              <a:t>Création d’une Académie</a:t>
            </a:r>
          </a:p>
        </p:txBody>
      </p:sp>
      <p:pic>
        <p:nvPicPr>
          <p:cNvPr id="7" name="Image 6">
            <a:extLst>
              <a:ext uri="{FF2B5EF4-FFF2-40B4-BE49-F238E27FC236}">
                <a16:creationId xmlns:a16="http://schemas.microsoft.com/office/drawing/2014/main" id="{D9C48F9C-9A7A-4A1A-BADD-EE06AD38E606}"/>
              </a:ext>
            </a:extLst>
          </p:cNvPr>
          <p:cNvPicPr>
            <a:picLocks noChangeAspect="1"/>
          </p:cNvPicPr>
          <p:nvPr/>
        </p:nvPicPr>
        <p:blipFill>
          <a:blip r:embed="rId2"/>
          <a:stretch>
            <a:fillRect/>
          </a:stretch>
        </p:blipFill>
        <p:spPr>
          <a:xfrm>
            <a:off x="1657776" y="2356347"/>
            <a:ext cx="6196179" cy="2065393"/>
          </a:xfrm>
          <a:prstGeom prst="rect">
            <a:avLst/>
          </a:prstGeom>
        </p:spPr>
      </p:pic>
    </p:spTree>
    <p:extLst>
      <p:ext uri="{BB962C8B-B14F-4D97-AF65-F5344CB8AC3E}">
        <p14:creationId xmlns:p14="http://schemas.microsoft.com/office/powerpoint/2010/main" val="257638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8D218D4-0F12-4153-BFF9-16BB40F86C3D}"/>
              </a:ext>
            </a:extLst>
          </p:cNvPr>
          <p:cNvSpPr>
            <a:spLocks noGrp="1"/>
          </p:cNvSpPr>
          <p:nvPr>
            <p:ph type="body" sz="quarter" idx="10"/>
          </p:nvPr>
        </p:nvSpPr>
        <p:spPr/>
        <p:txBody>
          <a:bodyPr/>
          <a:lstStyle/>
          <a:p>
            <a:r>
              <a:rPr lang="fr-FR" dirty="0"/>
              <a:t> Vous êtes instructeur et vous souhaitez que votre établissement devienne une AL.</a:t>
            </a:r>
          </a:p>
          <a:p>
            <a:r>
              <a:rPr lang="fr-FR" dirty="0"/>
              <a:t>Sur la page d’accueil, cliquez sur Ressources, Ressources pour le programme, Agrément et Guide, Français, </a:t>
            </a:r>
            <a:r>
              <a:rPr lang="fr-FR" dirty="0" err="1"/>
              <a:t>Netacad</a:t>
            </a:r>
            <a:r>
              <a:rPr lang="fr-FR" dirty="0"/>
              <a:t> </a:t>
            </a:r>
            <a:r>
              <a:rPr lang="fr-FR" dirty="0" err="1"/>
              <a:t>Membership</a:t>
            </a:r>
            <a:r>
              <a:rPr lang="fr-FR" dirty="0"/>
              <a:t> Guide French</a:t>
            </a:r>
          </a:p>
          <a:p>
            <a:r>
              <a:rPr lang="fr-FR" dirty="0"/>
              <a:t>Dans les deux cas, Christophe </a:t>
            </a:r>
            <a:r>
              <a:rPr lang="fr-FR" dirty="0" err="1"/>
              <a:t>Dolinsek</a:t>
            </a:r>
            <a:r>
              <a:rPr lang="fr-FR" dirty="0"/>
              <a:t> sera votre interlocuteur pour cette phase de création</a:t>
            </a:r>
          </a:p>
        </p:txBody>
      </p:sp>
      <p:sp>
        <p:nvSpPr>
          <p:cNvPr id="3" name="Espace réservé du texte 2">
            <a:extLst>
              <a:ext uri="{FF2B5EF4-FFF2-40B4-BE49-F238E27FC236}">
                <a16:creationId xmlns:a16="http://schemas.microsoft.com/office/drawing/2014/main" id="{5C994BA1-C821-482B-A5C6-5E4F3F992AAA}"/>
              </a:ext>
            </a:extLst>
          </p:cNvPr>
          <p:cNvSpPr>
            <a:spLocks noGrp="1"/>
          </p:cNvSpPr>
          <p:nvPr>
            <p:ph type="body" sz="quarter" idx="11"/>
          </p:nvPr>
        </p:nvSpPr>
        <p:spPr/>
        <p:txBody>
          <a:bodyPr/>
          <a:lstStyle/>
          <a:p>
            <a:endParaRPr lang="fr-FR"/>
          </a:p>
        </p:txBody>
      </p:sp>
      <p:sp>
        <p:nvSpPr>
          <p:cNvPr id="4" name="Titre 3">
            <a:extLst>
              <a:ext uri="{FF2B5EF4-FFF2-40B4-BE49-F238E27FC236}">
                <a16:creationId xmlns:a16="http://schemas.microsoft.com/office/drawing/2014/main" id="{AFE0C973-0771-47BE-875D-CE26FD116ACB}"/>
              </a:ext>
            </a:extLst>
          </p:cNvPr>
          <p:cNvSpPr>
            <a:spLocks noGrp="1"/>
          </p:cNvSpPr>
          <p:nvPr>
            <p:ph type="title"/>
          </p:nvPr>
        </p:nvSpPr>
        <p:spPr/>
        <p:txBody>
          <a:bodyPr/>
          <a:lstStyle/>
          <a:p>
            <a:r>
              <a:rPr lang="fr-FR" dirty="0"/>
              <a:t>Création d’une Académie</a:t>
            </a:r>
          </a:p>
        </p:txBody>
      </p:sp>
      <p:pic>
        <p:nvPicPr>
          <p:cNvPr id="6" name="Image 5">
            <a:extLst>
              <a:ext uri="{FF2B5EF4-FFF2-40B4-BE49-F238E27FC236}">
                <a16:creationId xmlns:a16="http://schemas.microsoft.com/office/drawing/2014/main" id="{8A22CF62-8C86-43D8-B5D6-C6C60EA3BBA4}"/>
              </a:ext>
            </a:extLst>
          </p:cNvPr>
          <p:cNvPicPr>
            <a:picLocks noChangeAspect="1"/>
          </p:cNvPicPr>
          <p:nvPr/>
        </p:nvPicPr>
        <p:blipFill>
          <a:blip r:embed="rId2"/>
          <a:stretch>
            <a:fillRect/>
          </a:stretch>
        </p:blipFill>
        <p:spPr>
          <a:xfrm>
            <a:off x="4724403" y="1324002"/>
            <a:ext cx="3482922" cy="3341109"/>
          </a:xfrm>
          <a:prstGeom prst="rect">
            <a:avLst/>
          </a:prstGeom>
        </p:spPr>
      </p:pic>
    </p:spTree>
    <p:extLst>
      <p:ext uri="{BB962C8B-B14F-4D97-AF65-F5344CB8AC3E}">
        <p14:creationId xmlns:p14="http://schemas.microsoft.com/office/powerpoint/2010/main" val="66176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ABFDE9F-3F2B-419E-849C-2611588CFBED}"/>
              </a:ext>
            </a:extLst>
          </p:cNvPr>
          <p:cNvSpPr>
            <a:spLocks noGrp="1"/>
          </p:cNvSpPr>
          <p:nvPr>
            <p:ph type="body" sz="quarter" idx="10"/>
          </p:nvPr>
        </p:nvSpPr>
        <p:spPr>
          <a:xfrm>
            <a:off x="462301" y="1201738"/>
            <a:ext cx="3815556" cy="3389312"/>
          </a:xfrm>
        </p:spPr>
        <p:txBody>
          <a:bodyPr/>
          <a:lstStyle/>
          <a:p>
            <a:r>
              <a:rPr lang="fr-FR" dirty="0"/>
              <a:t>Le </a:t>
            </a:r>
            <a:r>
              <a:rPr lang="fr-FR" i="1" dirty="0"/>
              <a:t>Main contact </a:t>
            </a:r>
            <a:r>
              <a:rPr lang="fr-FR" dirty="0"/>
              <a:t>de l’Académie clique sur le lien « je gère », puis dans l’onglet détail ma relation avec un ASC</a:t>
            </a:r>
          </a:p>
          <a:p>
            <a:endParaRPr lang="fr-FR" dirty="0"/>
          </a:p>
          <a:p>
            <a:r>
              <a:rPr lang="fr-FR" dirty="0"/>
              <a:t>Puis sur Trouver mon ASC</a:t>
            </a:r>
          </a:p>
          <a:p>
            <a:pPr lvl="1"/>
            <a:r>
              <a:rPr lang="fr-FR" dirty="0"/>
              <a:t>L’ASC à choisir est le </a:t>
            </a:r>
            <a:r>
              <a:rPr lang="fr-FR" b="1" dirty="0" err="1"/>
              <a:t>Certa</a:t>
            </a:r>
            <a:endParaRPr lang="fr-FR" b="1" dirty="0"/>
          </a:p>
          <a:p>
            <a:pPr lvl="1"/>
            <a:r>
              <a:rPr lang="fr-FR" dirty="0"/>
              <a:t>Nota: si une Académie n’a pas d’ASC, les instructeurs ne pourront pas créer de classe</a:t>
            </a:r>
          </a:p>
          <a:p>
            <a:endParaRPr lang="fr-FR" dirty="0"/>
          </a:p>
          <a:p>
            <a:endParaRPr lang="fr-FR" dirty="0"/>
          </a:p>
        </p:txBody>
      </p:sp>
      <p:sp>
        <p:nvSpPr>
          <p:cNvPr id="4" name="Titre 3">
            <a:extLst>
              <a:ext uri="{FF2B5EF4-FFF2-40B4-BE49-F238E27FC236}">
                <a16:creationId xmlns:a16="http://schemas.microsoft.com/office/drawing/2014/main" id="{94C0D498-2D43-498F-877B-E09B09108BD8}"/>
              </a:ext>
            </a:extLst>
          </p:cNvPr>
          <p:cNvSpPr>
            <a:spLocks noGrp="1"/>
          </p:cNvSpPr>
          <p:nvPr>
            <p:ph type="title"/>
          </p:nvPr>
        </p:nvSpPr>
        <p:spPr/>
        <p:txBody>
          <a:bodyPr/>
          <a:lstStyle/>
          <a:p>
            <a:r>
              <a:rPr lang="fr-FR" dirty="0"/>
              <a:t>Rattachement de l’Académie à l’ASC</a:t>
            </a:r>
          </a:p>
        </p:txBody>
      </p:sp>
      <p:pic>
        <p:nvPicPr>
          <p:cNvPr id="2" name="Image 1">
            <a:extLst>
              <a:ext uri="{FF2B5EF4-FFF2-40B4-BE49-F238E27FC236}">
                <a16:creationId xmlns:a16="http://schemas.microsoft.com/office/drawing/2014/main" id="{B8474B99-77A6-4531-A4E5-FC30B11D6704}"/>
              </a:ext>
            </a:extLst>
          </p:cNvPr>
          <p:cNvPicPr>
            <a:picLocks noChangeAspect="1"/>
          </p:cNvPicPr>
          <p:nvPr/>
        </p:nvPicPr>
        <p:blipFill>
          <a:blip r:embed="rId2"/>
          <a:stretch>
            <a:fillRect/>
          </a:stretch>
        </p:blipFill>
        <p:spPr>
          <a:xfrm>
            <a:off x="4423608" y="1201738"/>
            <a:ext cx="3675485" cy="1291686"/>
          </a:xfrm>
          <a:prstGeom prst="rect">
            <a:avLst/>
          </a:prstGeom>
        </p:spPr>
      </p:pic>
      <p:pic>
        <p:nvPicPr>
          <p:cNvPr id="3" name="Image 2">
            <a:extLst>
              <a:ext uri="{FF2B5EF4-FFF2-40B4-BE49-F238E27FC236}">
                <a16:creationId xmlns:a16="http://schemas.microsoft.com/office/drawing/2014/main" id="{6AE01F73-CE66-4823-8427-07187B3A8537}"/>
              </a:ext>
            </a:extLst>
          </p:cNvPr>
          <p:cNvPicPr>
            <a:picLocks noChangeAspect="1"/>
          </p:cNvPicPr>
          <p:nvPr/>
        </p:nvPicPr>
        <p:blipFill>
          <a:blip r:embed="rId3"/>
          <a:stretch>
            <a:fillRect/>
          </a:stretch>
        </p:blipFill>
        <p:spPr>
          <a:xfrm>
            <a:off x="4799663" y="3015099"/>
            <a:ext cx="2923376" cy="1704539"/>
          </a:xfrm>
          <a:prstGeom prst="rect">
            <a:avLst/>
          </a:prstGeom>
        </p:spPr>
      </p:pic>
    </p:spTree>
    <p:extLst>
      <p:ext uri="{BB962C8B-B14F-4D97-AF65-F5344CB8AC3E}">
        <p14:creationId xmlns:p14="http://schemas.microsoft.com/office/powerpoint/2010/main" val="3310818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81BCA9C-6934-47FE-98B4-5DD5252E0C07}"/>
              </a:ext>
            </a:extLst>
          </p:cNvPr>
          <p:cNvSpPr>
            <a:spLocks noGrp="1"/>
          </p:cNvSpPr>
          <p:nvPr>
            <p:ph type="body" sz="quarter" idx="10"/>
          </p:nvPr>
        </p:nvSpPr>
        <p:spPr>
          <a:xfrm>
            <a:off x="462301" y="1201738"/>
            <a:ext cx="3182510" cy="3389312"/>
          </a:xfrm>
        </p:spPr>
        <p:txBody>
          <a:bodyPr/>
          <a:lstStyle/>
          <a:p>
            <a:r>
              <a:rPr lang="fr-FR" dirty="0"/>
              <a:t>Le </a:t>
            </a:r>
            <a:r>
              <a:rPr lang="fr-FR" i="1" dirty="0"/>
              <a:t>main contact </a:t>
            </a:r>
            <a:r>
              <a:rPr lang="fr-FR" dirty="0"/>
              <a:t>doit aussi définir les rôles</a:t>
            </a:r>
          </a:p>
          <a:p>
            <a:r>
              <a:rPr lang="fr-FR" dirty="0"/>
              <a:t>Il existe 3 principaux rôles</a:t>
            </a:r>
          </a:p>
          <a:p>
            <a:pPr lvl="1"/>
            <a:r>
              <a:rPr lang="fr-FR" dirty="0" err="1"/>
              <a:t>Students</a:t>
            </a:r>
            <a:r>
              <a:rPr lang="fr-FR" dirty="0"/>
              <a:t> (étudiants)</a:t>
            </a:r>
          </a:p>
          <a:p>
            <a:pPr lvl="1"/>
            <a:r>
              <a:rPr lang="fr-FR" dirty="0"/>
              <a:t>Staff pour la gestion administrative de l’académie (peut être délégué à une personne non Instructeur)</a:t>
            </a:r>
          </a:p>
          <a:p>
            <a:pPr lvl="1"/>
            <a:r>
              <a:rPr lang="fr-FR" dirty="0" err="1"/>
              <a:t>Instructor</a:t>
            </a:r>
            <a:r>
              <a:rPr lang="fr-FR" dirty="0"/>
              <a:t> (rôle nécessaire pour que vous puissiez créer des cours)</a:t>
            </a:r>
          </a:p>
          <a:p>
            <a:pPr lvl="1"/>
            <a:endParaRPr lang="fr-FR" dirty="0"/>
          </a:p>
        </p:txBody>
      </p:sp>
      <p:sp>
        <p:nvSpPr>
          <p:cNvPr id="3" name="Titre 2">
            <a:extLst>
              <a:ext uri="{FF2B5EF4-FFF2-40B4-BE49-F238E27FC236}">
                <a16:creationId xmlns:a16="http://schemas.microsoft.com/office/drawing/2014/main" id="{1775BFD7-591D-4C1B-BF53-B8B6316302A2}"/>
              </a:ext>
            </a:extLst>
          </p:cNvPr>
          <p:cNvSpPr>
            <a:spLocks noGrp="1"/>
          </p:cNvSpPr>
          <p:nvPr>
            <p:ph type="title"/>
          </p:nvPr>
        </p:nvSpPr>
        <p:spPr/>
        <p:txBody>
          <a:bodyPr/>
          <a:lstStyle/>
          <a:p>
            <a:r>
              <a:rPr lang="fr-FR" dirty="0"/>
              <a:t>Gestion des rôles dans l’Académie</a:t>
            </a:r>
          </a:p>
        </p:txBody>
      </p:sp>
      <p:pic>
        <p:nvPicPr>
          <p:cNvPr id="4" name="Image 3">
            <a:extLst>
              <a:ext uri="{FF2B5EF4-FFF2-40B4-BE49-F238E27FC236}">
                <a16:creationId xmlns:a16="http://schemas.microsoft.com/office/drawing/2014/main" id="{27566316-146E-4DC7-B5D9-A2CA06AAB4E0}"/>
              </a:ext>
            </a:extLst>
          </p:cNvPr>
          <p:cNvPicPr>
            <a:picLocks noChangeAspect="1"/>
          </p:cNvPicPr>
          <p:nvPr/>
        </p:nvPicPr>
        <p:blipFill>
          <a:blip r:embed="rId2"/>
          <a:stretch>
            <a:fillRect/>
          </a:stretch>
        </p:blipFill>
        <p:spPr>
          <a:xfrm>
            <a:off x="4054053" y="1201738"/>
            <a:ext cx="4338338" cy="1029858"/>
          </a:xfrm>
          <a:prstGeom prst="rect">
            <a:avLst/>
          </a:prstGeom>
        </p:spPr>
      </p:pic>
      <p:pic>
        <p:nvPicPr>
          <p:cNvPr id="5" name="Image 4">
            <a:extLst>
              <a:ext uri="{FF2B5EF4-FFF2-40B4-BE49-F238E27FC236}">
                <a16:creationId xmlns:a16="http://schemas.microsoft.com/office/drawing/2014/main" id="{F9B8060C-2544-447F-A693-50FD7B609A4A}"/>
              </a:ext>
            </a:extLst>
          </p:cNvPr>
          <p:cNvPicPr>
            <a:picLocks noChangeAspect="1"/>
          </p:cNvPicPr>
          <p:nvPr/>
        </p:nvPicPr>
        <p:blipFill>
          <a:blip r:embed="rId3"/>
          <a:stretch>
            <a:fillRect/>
          </a:stretch>
        </p:blipFill>
        <p:spPr>
          <a:xfrm>
            <a:off x="4128188" y="2571750"/>
            <a:ext cx="2000250" cy="1038225"/>
          </a:xfrm>
          <a:prstGeom prst="rect">
            <a:avLst/>
          </a:prstGeom>
        </p:spPr>
      </p:pic>
    </p:spTree>
    <p:extLst>
      <p:ext uri="{BB962C8B-B14F-4D97-AF65-F5344CB8AC3E}">
        <p14:creationId xmlns:p14="http://schemas.microsoft.com/office/powerpoint/2010/main" val="184375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1587D-9B60-4BC4-B2F1-999AAFF40A63}"/>
              </a:ext>
            </a:extLst>
          </p:cNvPr>
          <p:cNvSpPr>
            <a:spLocks noGrp="1"/>
          </p:cNvSpPr>
          <p:nvPr>
            <p:ph type="body" sz="quarter" idx="10"/>
          </p:nvPr>
        </p:nvSpPr>
        <p:spPr>
          <a:xfrm>
            <a:off x="0" y="606331"/>
            <a:ext cx="8986210" cy="3389312"/>
          </a:xfrm>
        </p:spPr>
        <p:txBody>
          <a:bodyPr/>
          <a:lstStyle/>
          <a:p>
            <a:pPr marL="57150" indent="0">
              <a:buNone/>
            </a:pPr>
            <a:br>
              <a:rPr lang="en-GB" sz="1600" dirty="0"/>
            </a:br>
            <a:br>
              <a:rPr lang="en-GB" sz="1600" dirty="0"/>
            </a:br>
            <a:endParaRPr lang="fr-FR" sz="1600" dirty="0"/>
          </a:p>
        </p:txBody>
      </p:sp>
      <p:sp>
        <p:nvSpPr>
          <p:cNvPr id="3" name="Title 2">
            <a:extLst>
              <a:ext uri="{FF2B5EF4-FFF2-40B4-BE49-F238E27FC236}">
                <a16:creationId xmlns:a16="http://schemas.microsoft.com/office/drawing/2014/main" id="{D9E94545-056D-43A8-A6FC-269A112499D4}"/>
              </a:ext>
            </a:extLst>
          </p:cNvPr>
          <p:cNvSpPr>
            <a:spLocks noGrp="1"/>
          </p:cNvSpPr>
          <p:nvPr>
            <p:ph type="title"/>
          </p:nvPr>
        </p:nvSpPr>
        <p:spPr>
          <a:xfrm>
            <a:off x="0" y="0"/>
            <a:ext cx="8345488" cy="731837"/>
          </a:xfrm>
        </p:spPr>
        <p:txBody>
          <a:bodyPr/>
          <a:lstStyle/>
          <a:p>
            <a:r>
              <a:rPr lang="fr-FR" dirty="0"/>
              <a:t>Une équipe pour vous accompagner</a:t>
            </a:r>
          </a:p>
        </p:txBody>
      </p:sp>
      <p:pic>
        <p:nvPicPr>
          <p:cNvPr id="4" name="Image 3">
            <a:extLst>
              <a:ext uri="{FF2B5EF4-FFF2-40B4-BE49-F238E27FC236}">
                <a16:creationId xmlns:a16="http://schemas.microsoft.com/office/drawing/2014/main" id="{BDBC9C75-6BB6-BF4F-A6EB-F0803DA12605}"/>
              </a:ext>
            </a:extLst>
          </p:cNvPr>
          <p:cNvPicPr>
            <a:picLocks noChangeAspect="1"/>
          </p:cNvPicPr>
          <p:nvPr/>
        </p:nvPicPr>
        <p:blipFill>
          <a:blip r:embed="rId2"/>
          <a:stretch>
            <a:fillRect/>
          </a:stretch>
        </p:blipFill>
        <p:spPr>
          <a:xfrm>
            <a:off x="7808259" y="141114"/>
            <a:ext cx="957658" cy="957658"/>
          </a:xfrm>
          <a:prstGeom prst="rect">
            <a:avLst/>
          </a:prstGeom>
        </p:spPr>
      </p:pic>
      <p:graphicFrame>
        <p:nvGraphicFramePr>
          <p:cNvPr id="6" name="Tableau 5">
            <a:extLst>
              <a:ext uri="{FF2B5EF4-FFF2-40B4-BE49-F238E27FC236}">
                <a16:creationId xmlns:a16="http://schemas.microsoft.com/office/drawing/2014/main" id="{0F04D727-86B3-684E-9600-4206781BD8AD}"/>
              </a:ext>
            </a:extLst>
          </p:cNvPr>
          <p:cNvGraphicFramePr>
            <a:graphicFrameLocks noGrp="1"/>
          </p:cNvGraphicFramePr>
          <p:nvPr>
            <p:extLst>
              <p:ext uri="{D42A27DB-BD31-4B8C-83A1-F6EECF244321}">
                <p14:modId xmlns:p14="http://schemas.microsoft.com/office/powerpoint/2010/main" val="3491426032"/>
              </p:ext>
            </p:extLst>
          </p:nvPr>
        </p:nvGraphicFramePr>
        <p:xfrm>
          <a:off x="76201" y="886314"/>
          <a:ext cx="7804854" cy="2575560"/>
        </p:xfrm>
        <a:graphic>
          <a:graphicData uri="http://schemas.openxmlformats.org/drawingml/2006/table">
            <a:tbl>
              <a:tblPr firstRow="1" bandRow="1">
                <a:tableStyleId>{C083E6E3-FA7D-4D7B-A595-EF9225AFEA82}</a:tableStyleId>
              </a:tblPr>
              <a:tblGrid>
                <a:gridCol w="1519517">
                  <a:extLst>
                    <a:ext uri="{9D8B030D-6E8A-4147-A177-3AD203B41FA5}">
                      <a16:colId xmlns:a16="http://schemas.microsoft.com/office/drawing/2014/main" val="1415533299"/>
                    </a:ext>
                  </a:extLst>
                </a:gridCol>
                <a:gridCol w="2952836">
                  <a:extLst>
                    <a:ext uri="{9D8B030D-6E8A-4147-A177-3AD203B41FA5}">
                      <a16:colId xmlns:a16="http://schemas.microsoft.com/office/drawing/2014/main" val="1028666778"/>
                    </a:ext>
                  </a:extLst>
                </a:gridCol>
                <a:gridCol w="3332501">
                  <a:extLst>
                    <a:ext uri="{9D8B030D-6E8A-4147-A177-3AD203B41FA5}">
                      <a16:colId xmlns:a16="http://schemas.microsoft.com/office/drawing/2014/main" val="73799489"/>
                    </a:ext>
                  </a:extLst>
                </a:gridCol>
              </a:tblGrid>
              <a:tr h="78305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1" dirty="0"/>
                        <a:t>Olivier </a:t>
                      </a:r>
                      <a:r>
                        <a:rPr lang="en-US" sz="1100" b="1" dirty="0" err="1"/>
                        <a:t>Mondet</a:t>
                      </a:r>
                      <a:endParaRPr lang="en-US" sz="1100" b="1" dirty="0"/>
                    </a:p>
                    <a:p>
                      <a:r>
                        <a:rPr lang="en-US" sz="1100" b="1" dirty="0"/>
                        <a:t>Eric </a:t>
                      </a:r>
                      <a:r>
                        <a:rPr lang="en-US" sz="1100" b="1" dirty="0" err="1"/>
                        <a:t>Deschaintre</a:t>
                      </a:r>
                      <a:endParaRPr lang="en-US" sz="1100" b="1" dirty="0"/>
                    </a:p>
                  </a:txBody>
                  <a:tcPr/>
                </a:tc>
                <a:tc>
                  <a:txBody>
                    <a:bodyPr/>
                    <a:lstStyle/>
                    <a:p>
                      <a:r>
                        <a:rPr lang="fr-FR" sz="800" b="1" i="1" dirty="0"/>
                        <a:t>IA-IPR Économie Gestion Académie de Créteil</a:t>
                      </a:r>
                    </a:p>
                    <a:p>
                      <a:pPr marL="0" marR="0" lvl="0" indent="0" algn="l" defTabSz="685777" rtl="0" eaLnBrk="1" fontAlgn="auto" latinLnBrk="0" hangingPunct="1">
                        <a:lnSpc>
                          <a:spcPct val="100000"/>
                        </a:lnSpc>
                        <a:spcBef>
                          <a:spcPts val="0"/>
                        </a:spcBef>
                        <a:spcAft>
                          <a:spcPts val="0"/>
                        </a:spcAft>
                        <a:buClrTx/>
                        <a:buSzTx/>
                        <a:buFontTx/>
                        <a:buNone/>
                        <a:tabLst/>
                        <a:defRPr/>
                      </a:pPr>
                      <a:endParaRPr lang="fr-FR" sz="800" b="1" i="1" dirty="0"/>
                    </a:p>
                    <a:p>
                      <a:pPr marL="0" marR="0" lvl="0" indent="0" algn="l" defTabSz="685777" rtl="0" eaLnBrk="1" fontAlgn="auto" latinLnBrk="0" hangingPunct="1">
                        <a:lnSpc>
                          <a:spcPct val="100000"/>
                        </a:lnSpc>
                        <a:spcBef>
                          <a:spcPts val="0"/>
                        </a:spcBef>
                        <a:spcAft>
                          <a:spcPts val="0"/>
                        </a:spcAft>
                        <a:buClrTx/>
                        <a:buSzTx/>
                        <a:buFontTx/>
                        <a:buNone/>
                        <a:tabLst/>
                        <a:defRPr/>
                      </a:pPr>
                      <a:r>
                        <a:rPr lang="fr-FR" sz="800" b="1" i="1" dirty="0"/>
                        <a:t>IA-IPR Économie Gestion Académie de Nouvelle-Calédonie</a:t>
                      </a:r>
                    </a:p>
                    <a:p>
                      <a:endParaRPr lang="fr-FR" sz="800" b="1" i="1" dirty="0"/>
                    </a:p>
                    <a:p>
                      <a:endParaRPr lang="fr-FR" sz="800" b="1" i="1" dirty="0"/>
                    </a:p>
                    <a:p>
                      <a:endParaRPr lang="fr-FR" sz="800" b="1" i="1" dirty="0"/>
                    </a:p>
                  </a:txBody>
                  <a:tcPr/>
                </a:tc>
                <a:tc>
                  <a:txBody>
                    <a:bodyPr/>
                    <a:lstStyle/>
                    <a:p>
                      <a:endParaRPr lang="en-US" sz="1100" b="1" dirty="0"/>
                    </a:p>
                  </a:txBody>
                  <a:tcPr/>
                </a:tc>
                <a:extLst>
                  <a:ext uri="{0D108BD9-81ED-4DB2-BD59-A6C34878D82A}">
                    <a16:rowId xmlns:a16="http://schemas.microsoft.com/office/drawing/2014/main" val="4202106314"/>
                  </a:ext>
                </a:extLst>
              </a:tr>
              <a:tr h="783059">
                <a:tc>
                  <a:txBody>
                    <a:bodyPr/>
                    <a:lstStyle/>
                    <a:p>
                      <a:r>
                        <a:rPr lang="en-US" sz="1100" b="1" dirty="0"/>
                        <a:t>Valérie Martinez</a:t>
                      </a:r>
                    </a:p>
                  </a:txBody>
                  <a:tcPr/>
                </a:tc>
                <a:tc>
                  <a:txBody>
                    <a:bodyPr/>
                    <a:lstStyle/>
                    <a:p>
                      <a:r>
                        <a:rPr lang="fr-FR" sz="800" b="1" i="1" dirty="0"/>
                        <a:t>BTS SIO - Enseignante SISR Lycée Bonaparte Toulon – ITC CERTA</a:t>
                      </a:r>
                    </a:p>
                    <a:p>
                      <a:endParaRPr lang="en-US" sz="800" b="1" i="1" dirty="0"/>
                    </a:p>
                    <a:p>
                      <a:endParaRPr lang="en-US" sz="800" b="1" i="1" dirty="0"/>
                    </a:p>
                    <a:p>
                      <a:endParaRPr lang="en-US" sz="800" b="1" i="1" dirty="0"/>
                    </a:p>
                    <a:p>
                      <a:endParaRPr lang="en-US" sz="800" b="1" i="1" dirty="0"/>
                    </a:p>
                    <a:p>
                      <a:endParaRPr lang="en-US" sz="800" b="1" i="1" dirty="0"/>
                    </a:p>
                  </a:txBody>
                  <a:tcPr/>
                </a:tc>
                <a:tc>
                  <a:txBody>
                    <a:bodyPr/>
                    <a:lstStyle/>
                    <a:p>
                      <a:endParaRPr lang="en-US" sz="1100" b="1" dirty="0"/>
                    </a:p>
                  </a:txBody>
                  <a:tcPr/>
                </a:tc>
                <a:extLst>
                  <a:ext uri="{0D108BD9-81ED-4DB2-BD59-A6C34878D82A}">
                    <a16:rowId xmlns:a16="http://schemas.microsoft.com/office/drawing/2014/main" val="490553331"/>
                  </a:ext>
                </a:extLst>
              </a:tr>
              <a:tr h="884566">
                <a:tc>
                  <a:txBody>
                    <a:bodyPr/>
                    <a:lstStyle/>
                    <a:p>
                      <a:r>
                        <a:rPr lang="en-US" sz="1100" b="1" dirty="0"/>
                        <a:t>Pascal </a:t>
                      </a:r>
                      <a:r>
                        <a:rPr lang="en-US" sz="1100" b="1" dirty="0" err="1"/>
                        <a:t>Moussier</a:t>
                      </a:r>
                      <a:endParaRPr lang="en-US" sz="1100" b="1" dirty="0"/>
                    </a:p>
                  </a:txBody>
                  <a:tcPr/>
                </a:tc>
                <a:tc>
                  <a:txBody>
                    <a:bodyPr/>
                    <a:lstStyle/>
                    <a:p>
                      <a:r>
                        <a:rPr lang="fr-FR" sz="800" b="1" i="1" dirty="0"/>
                        <a:t>BTS SIO – Enseignant SISR Lycée Louis Armand – ITC CERTA</a:t>
                      </a:r>
                    </a:p>
                    <a:p>
                      <a:endParaRPr lang="fr-FR" sz="800" b="1" i="1" dirty="0"/>
                    </a:p>
                    <a:p>
                      <a:endParaRPr lang="en-US" sz="800" b="1" i="1" dirty="0"/>
                    </a:p>
                  </a:txBody>
                  <a:tcPr/>
                </a:tc>
                <a:tc>
                  <a:txBody>
                    <a:bodyPr/>
                    <a:lstStyle/>
                    <a:p>
                      <a:endParaRPr lang="en-US" sz="1100" b="1" dirty="0"/>
                    </a:p>
                    <a:p>
                      <a:endParaRPr lang="en-US" sz="1100" b="1" dirty="0"/>
                    </a:p>
                    <a:p>
                      <a:endParaRPr lang="en-US" sz="1100" b="1" dirty="0"/>
                    </a:p>
                    <a:p>
                      <a:endParaRPr lang="en-US" sz="1100" b="1" dirty="0"/>
                    </a:p>
                    <a:p>
                      <a:endParaRPr lang="en-US" sz="1100" b="1" dirty="0"/>
                    </a:p>
                  </a:txBody>
                  <a:tcPr/>
                </a:tc>
                <a:extLst>
                  <a:ext uri="{0D108BD9-81ED-4DB2-BD59-A6C34878D82A}">
                    <a16:rowId xmlns:a16="http://schemas.microsoft.com/office/drawing/2014/main" val="2795499323"/>
                  </a:ext>
                </a:extLst>
              </a:tr>
            </a:tbl>
          </a:graphicData>
        </a:graphic>
      </p:graphicFrame>
      <p:graphicFrame>
        <p:nvGraphicFramePr>
          <p:cNvPr id="7" name="Tableau 6">
            <a:extLst>
              <a:ext uri="{FF2B5EF4-FFF2-40B4-BE49-F238E27FC236}">
                <a16:creationId xmlns:a16="http://schemas.microsoft.com/office/drawing/2014/main" id="{1F2CA5C0-DBB4-0A46-8DD3-4E2F61F24612}"/>
              </a:ext>
            </a:extLst>
          </p:cNvPr>
          <p:cNvGraphicFramePr>
            <a:graphicFrameLocks noGrp="1"/>
          </p:cNvGraphicFramePr>
          <p:nvPr/>
        </p:nvGraphicFramePr>
        <p:xfrm>
          <a:off x="76201" y="3458274"/>
          <a:ext cx="7804854" cy="822960"/>
        </p:xfrm>
        <a:graphic>
          <a:graphicData uri="http://schemas.openxmlformats.org/drawingml/2006/table">
            <a:tbl>
              <a:tblPr firstRow="1" bandRow="1">
                <a:tableStyleId>{C083E6E3-FA7D-4D7B-A595-EF9225AFEA82}</a:tableStyleId>
              </a:tblPr>
              <a:tblGrid>
                <a:gridCol w="1528481">
                  <a:extLst>
                    <a:ext uri="{9D8B030D-6E8A-4147-A177-3AD203B41FA5}">
                      <a16:colId xmlns:a16="http://schemas.microsoft.com/office/drawing/2014/main" val="1415533299"/>
                    </a:ext>
                  </a:extLst>
                </a:gridCol>
                <a:gridCol w="3289941">
                  <a:extLst>
                    <a:ext uri="{9D8B030D-6E8A-4147-A177-3AD203B41FA5}">
                      <a16:colId xmlns:a16="http://schemas.microsoft.com/office/drawing/2014/main" val="1028666778"/>
                    </a:ext>
                  </a:extLst>
                </a:gridCol>
                <a:gridCol w="2986432">
                  <a:extLst>
                    <a:ext uri="{9D8B030D-6E8A-4147-A177-3AD203B41FA5}">
                      <a16:colId xmlns:a16="http://schemas.microsoft.com/office/drawing/2014/main" val="73799489"/>
                    </a:ext>
                  </a:extLst>
                </a:gridCol>
              </a:tblGrid>
              <a:tr h="692360">
                <a:tc>
                  <a:txBody>
                    <a:bodyPr/>
                    <a:lstStyle/>
                    <a:p>
                      <a:r>
                        <a:rPr lang="en-US" sz="1100" b="1" dirty="0"/>
                        <a:t>Christophe </a:t>
                      </a:r>
                      <a:r>
                        <a:rPr lang="en-US" sz="1100" b="1" dirty="0" err="1"/>
                        <a:t>Dolinsek</a:t>
                      </a:r>
                      <a:endParaRPr lang="en-US" sz="1100" b="1" dirty="0"/>
                    </a:p>
                  </a:txBody>
                  <a:tcPr/>
                </a:tc>
                <a:tc>
                  <a:txBody>
                    <a:bodyPr/>
                    <a:lstStyle/>
                    <a:p>
                      <a:r>
                        <a:rPr lang="fr-FR" sz="800" b="1" i="1" dirty="0"/>
                        <a:t>Directeur du programme Cisco Networking </a:t>
                      </a:r>
                      <a:r>
                        <a:rPr lang="fr-FR" sz="800" b="1" i="1" dirty="0" err="1"/>
                        <a:t>Academy</a:t>
                      </a:r>
                      <a:r>
                        <a:rPr lang="fr-FR" sz="800" b="1" i="1" dirty="0"/>
                        <a:t> France</a:t>
                      </a:r>
                    </a:p>
                    <a:p>
                      <a:endParaRPr lang="fr-FR" sz="800" b="1" i="1" dirty="0"/>
                    </a:p>
                    <a:p>
                      <a:endParaRPr lang="fr-FR" sz="800" b="1" i="1" dirty="0"/>
                    </a:p>
                    <a:p>
                      <a:endParaRPr lang="fr-FR" sz="800" b="1" i="1" dirty="0"/>
                    </a:p>
                    <a:p>
                      <a:endParaRPr lang="fr-FR" sz="800" b="1" i="1" dirty="0"/>
                    </a:p>
                    <a:p>
                      <a:endParaRPr lang="fr-FR" sz="800" b="1" i="1" dirty="0"/>
                    </a:p>
                  </a:txBody>
                  <a:tcPr/>
                </a:tc>
                <a:tc>
                  <a:txBody>
                    <a:bodyPr/>
                    <a:lstStyle/>
                    <a:p>
                      <a:endParaRPr lang="en-US" sz="1100" b="1" dirty="0"/>
                    </a:p>
                  </a:txBody>
                  <a:tcPr/>
                </a:tc>
                <a:extLst>
                  <a:ext uri="{0D108BD9-81ED-4DB2-BD59-A6C34878D82A}">
                    <a16:rowId xmlns:a16="http://schemas.microsoft.com/office/drawing/2014/main" val="4202106314"/>
                  </a:ext>
                </a:extLst>
              </a:tr>
            </a:tbl>
          </a:graphicData>
        </a:graphic>
      </p:graphicFrame>
      <p:pic>
        <p:nvPicPr>
          <p:cNvPr id="9" name="Image 8">
            <a:extLst>
              <a:ext uri="{FF2B5EF4-FFF2-40B4-BE49-F238E27FC236}">
                <a16:creationId xmlns:a16="http://schemas.microsoft.com/office/drawing/2014/main" id="{000CBDBB-43D5-D048-BD45-C875B6B26ADA}"/>
              </a:ext>
            </a:extLst>
          </p:cNvPr>
          <p:cNvPicPr>
            <a:picLocks noChangeAspect="1"/>
          </p:cNvPicPr>
          <p:nvPr/>
        </p:nvPicPr>
        <p:blipFill>
          <a:blip r:embed="rId3"/>
          <a:stretch>
            <a:fillRect/>
          </a:stretch>
        </p:blipFill>
        <p:spPr>
          <a:xfrm>
            <a:off x="5208060" y="895152"/>
            <a:ext cx="501650" cy="729673"/>
          </a:xfrm>
          <a:prstGeom prst="rect">
            <a:avLst/>
          </a:prstGeom>
        </p:spPr>
      </p:pic>
      <p:pic>
        <p:nvPicPr>
          <p:cNvPr id="11" name="Image 10" descr="Une image contenant homme, personne, cravate, portant&#10;&#10;Description générée automatiquement">
            <a:extLst>
              <a:ext uri="{FF2B5EF4-FFF2-40B4-BE49-F238E27FC236}">
                <a16:creationId xmlns:a16="http://schemas.microsoft.com/office/drawing/2014/main" id="{91D3724F-3C14-1447-ABFB-6BE05E161A6B}"/>
              </a:ext>
            </a:extLst>
          </p:cNvPr>
          <p:cNvPicPr>
            <a:picLocks noChangeAspect="1"/>
          </p:cNvPicPr>
          <p:nvPr/>
        </p:nvPicPr>
        <p:blipFill>
          <a:blip r:embed="rId4"/>
          <a:stretch>
            <a:fillRect/>
          </a:stretch>
        </p:blipFill>
        <p:spPr>
          <a:xfrm>
            <a:off x="5180613" y="3457648"/>
            <a:ext cx="561755" cy="830056"/>
          </a:xfrm>
          <a:prstGeom prst="rect">
            <a:avLst/>
          </a:prstGeom>
        </p:spPr>
      </p:pic>
      <p:pic>
        <p:nvPicPr>
          <p:cNvPr id="12" name="Image 11">
            <a:extLst>
              <a:ext uri="{FF2B5EF4-FFF2-40B4-BE49-F238E27FC236}">
                <a16:creationId xmlns:a16="http://schemas.microsoft.com/office/drawing/2014/main" id="{2CCA3637-ECC2-D145-A561-D6ECA65F2FB3}"/>
              </a:ext>
            </a:extLst>
          </p:cNvPr>
          <p:cNvPicPr>
            <a:picLocks noChangeAspect="1"/>
          </p:cNvPicPr>
          <p:nvPr/>
        </p:nvPicPr>
        <p:blipFill>
          <a:blip r:embed="rId5"/>
          <a:stretch>
            <a:fillRect/>
          </a:stretch>
        </p:blipFill>
        <p:spPr>
          <a:xfrm>
            <a:off x="5160436" y="2544140"/>
            <a:ext cx="596900" cy="844550"/>
          </a:xfrm>
          <a:prstGeom prst="rect">
            <a:avLst/>
          </a:prstGeom>
        </p:spPr>
      </p:pic>
      <p:pic>
        <p:nvPicPr>
          <p:cNvPr id="13" name="Image 12">
            <a:extLst>
              <a:ext uri="{FF2B5EF4-FFF2-40B4-BE49-F238E27FC236}">
                <a16:creationId xmlns:a16="http://schemas.microsoft.com/office/drawing/2014/main" id="{AAE03682-AACD-2C4B-9AB5-356F45E65529}"/>
              </a:ext>
            </a:extLst>
          </p:cNvPr>
          <p:cNvPicPr>
            <a:picLocks noChangeAspect="1"/>
          </p:cNvPicPr>
          <p:nvPr/>
        </p:nvPicPr>
        <p:blipFill>
          <a:blip r:embed="rId2"/>
          <a:stretch>
            <a:fillRect/>
          </a:stretch>
        </p:blipFill>
        <p:spPr>
          <a:xfrm>
            <a:off x="6970059" y="1575371"/>
            <a:ext cx="957658" cy="957658"/>
          </a:xfrm>
          <a:prstGeom prst="rect">
            <a:avLst/>
          </a:prstGeom>
        </p:spPr>
      </p:pic>
      <p:pic>
        <p:nvPicPr>
          <p:cNvPr id="10" name="Image 9">
            <a:extLst>
              <a:ext uri="{FF2B5EF4-FFF2-40B4-BE49-F238E27FC236}">
                <a16:creationId xmlns:a16="http://schemas.microsoft.com/office/drawing/2014/main" id="{53B45CDC-0067-414A-95A2-1CCA7344B4E3}"/>
              </a:ext>
            </a:extLst>
          </p:cNvPr>
          <p:cNvPicPr>
            <a:picLocks noChangeAspect="1"/>
          </p:cNvPicPr>
          <p:nvPr/>
        </p:nvPicPr>
        <p:blipFill>
          <a:blip r:embed="rId6"/>
          <a:stretch>
            <a:fillRect/>
          </a:stretch>
        </p:blipFill>
        <p:spPr>
          <a:xfrm>
            <a:off x="5169190" y="1743408"/>
            <a:ext cx="580454" cy="675799"/>
          </a:xfrm>
          <a:prstGeom prst="rect">
            <a:avLst/>
          </a:prstGeom>
        </p:spPr>
      </p:pic>
      <p:pic>
        <p:nvPicPr>
          <p:cNvPr id="8" name="Image 7">
            <a:extLst>
              <a:ext uri="{FF2B5EF4-FFF2-40B4-BE49-F238E27FC236}">
                <a16:creationId xmlns:a16="http://schemas.microsoft.com/office/drawing/2014/main" id="{EE718DC3-8448-45E5-8DA1-0461F5CBC246}"/>
              </a:ext>
            </a:extLst>
          </p:cNvPr>
          <p:cNvPicPr>
            <a:picLocks noChangeAspect="1"/>
          </p:cNvPicPr>
          <p:nvPr/>
        </p:nvPicPr>
        <p:blipFill>
          <a:blip r:embed="rId7"/>
          <a:stretch>
            <a:fillRect/>
          </a:stretch>
        </p:blipFill>
        <p:spPr>
          <a:xfrm>
            <a:off x="4408902" y="911714"/>
            <a:ext cx="544358" cy="725811"/>
          </a:xfrm>
          <a:prstGeom prst="rect">
            <a:avLst/>
          </a:prstGeom>
        </p:spPr>
      </p:pic>
      <p:pic>
        <p:nvPicPr>
          <p:cNvPr id="18" name="Image 17">
            <a:extLst>
              <a:ext uri="{FF2B5EF4-FFF2-40B4-BE49-F238E27FC236}">
                <a16:creationId xmlns:a16="http://schemas.microsoft.com/office/drawing/2014/main" id="{66D09855-75B0-4716-9074-9BFA83FA7F35}"/>
              </a:ext>
            </a:extLst>
          </p:cNvPr>
          <p:cNvPicPr>
            <a:picLocks noChangeAspect="1"/>
          </p:cNvPicPr>
          <p:nvPr/>
        </p:nvPicPr>
        <p:blipFill>
          <a:blip r:embed="rId8"/>
          <a:stretch>
            <a:fillRect/>
          </a:stretch>
        </p:blipFill>
        <p:spPr>
          <a:xfrm>
            <a:off x="5954086" y="3643557"/>
            <a:ext cx="1764183" cy="409086"/>
          </a:xfrm>
          <a:prstGeom prst="rect">
            <a:avLst/>
          </a:prstGeom>
        </p:spPr>
      </p:pic>
    </p:spTree>
    <p:extLst>
      <p:ext uri="{BB962C8B-B14F-4D97-AF65-F5344CB8AC3E}">
        <p14:creationId xmlns:p14="http://schemas.microsoft.com/office/powerpoint/2010/main" val="316478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endParaRPr lang="fr-FR" dirty="0"/>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endParaRPr lang="fr-FR" dirty="0"/>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endParaRPr lang="fr-FR" dirty="0"/>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a:xfrm>
            <a:off x="425767" y="2298068"/>
            <a:ext cx="7118033" cy="644730"/>
          </a:xfrm>
        </p:spPr>
        <p:txBody>
          <a:bodyPr>
            <a:normAutofit fontScale="90000"/>
          </a:bodyPr>
          <a:lstStyle/>
          <a:p>
            <a:r>
              <a:rPr lang="fr-FR" dirty="0"/>
              <a:t>Certification professionnelle et Certificat </a:t>
            </a:r>
            <a:r>
              <a:rPr lang="fr-FR" dirty="0" err="1"/>
              <a:t>Netacad</a:t>
            </a:r>
            <a:endParaRPr lang="fr-FR" dirty="0"/>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426924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85B211-9151-41BA-A7A1-BF526132D9A0}"/>
              </a:ext>
            </a:extLst>
          </p:cNvPr>
          <p:cNvSpPr>
            <a:spLocks noGrp="1"/>
          </p:cNvSpPr>
          <p:nvPr>
            <p:ph type="body" sz="quarter" idx="10"/>
          </p:nvPr>
        </p:nvSpPr>
        <p:spPr>
          <a:xfrm>
            <a:off x="462301" y="1201738"/>
            <a:ext cx="3841134" cy="3389312"/>
          </a:xfrm>
        </p:spPr>
        <p:txBody>
          <a:bodyPr/>
          <a:lstStyle/>
          <a:p>
            <a:r>
              <a:rPr lang="fr-FR" dirty="0"/>
              <a:t>Les formations </a:t>
            </a:r>
            <a:r>
              <a:rPr lang="fr-FR" dirty="0" err="1"/>
              <a:t>Netacad</a:t>
            </a:r>
            <a:r>
              <a:rPr lang="fr-FR" dirty="0"/>
              <a:t> permettent de délivrer aux élèves un </a:t>
            </a:r>
            <a:r>
              <a:rPr lang="fr-FR" dirty="0">
                <a:solidFill>
                  <a:schemeClr val="tx2"/>
                </a:solidFill>
                <a:latin typeface="+mj-lt"/>
              </a:rPr>
              <a:t>Certificat</a:t>
            </a:r>
            <a:r>
              <a:rPr lang="fr-FR" dirty="0"/>
              <a:t> d’assiduité </a:t>
            </a:r>
            <a:r>
              <a:rPr lang="fr-FR" dirty="0" err="1">
                <a:solidFill>
                  <a:schemeClr val="tx2"/>
                </a:solidFill>
                <a:latin typeface="+mj-lt"/>
              </a:rPr>
              <a:t>CCNA</a:t>
            </a:r>
            <a:r>
              <a:rPr lang="fr-FR" dirty="0"/>
              <a:t>.</a:t>
            </a:r>
          </a:p>
          <a:p>
            <a:r>
              <a:rPr lang="fr-FR" dirty="0"/>
              <a:t>Ce n’est pas une certification professionnelle.</a:t>
            </a:r>
          </a:p>
          <a:p>
            <a:r>
              <a:rPr lang="fr-FR" dirty="0"/>
              <a:t>La certification professionnelle se passe dans un centre Pearson Vue</a:t>
            </a:r>
          </a:p>
          <a:p>
            <a:r>
              <a:rPr lang="fr-FR" dirty="0"/>
              <a:t>L’employeur peut vérifier l’authenticité de celui-ci</a:t>
            </a:r>
          </a:p>
        </p:txBody>
      </p:sp>
      <p:sp>
        <p:nvSpPr>
          <p:cNvPr id="3" name="Titre 2">
            <a:extLst>
              <a:ext uri="{FF2B5EF4-FFF2-40B4-BE49-F238E27FC236}">
                <a16:creationId xmlns:a16="http://schemas.microsoft.com/office/drawing/2014/main" id="{B0D03CB7-F2E4-402D-BB16-B0C5A1C62AB9}"/>
              </a:ext>
            </a:extLst>
          </p:cNvPr>
          <p:cNvSpPr>
            <a:spLocks noGrp="1"/>
          </p:cNvSpPr>
          <p:nvPr>
            <p:ph type="title"/>
          </p:nvPr>
        </p:nvSpPr>
        <p:spPr/>
        <p:txBody>
          <a:bodyPr/>
          <a:lstStyle/>
          <a:p>
            <a:r>
              <a:rPr lang="fr-FR" dirty="0"/>
              <a:t>Certification professionnelle et Certificat </a:t>
            </a:r>
            <a:r>
              <a:rPr lang="fr-FR" dirty="0" err="1"/>
              <a:t>Netacad</a:t>
            </a:r>
            <a:endParaRPr lang="fr-FR" dirty="0"/>
          </a:p>
        </p:txBody>
      </p:sp>
      <p:pic>
        <p:nvPicPr>
          <p:cNvPr id="5" name="Image 4">
            <a:extLst>
              <a:ext uri="{FF2B5EF4-FFF2-40B4-BE49-F238E27FC236}">
                <a16:creationId xmlns:a16="http://schemas.microsoft.com/office/drawing/2014/main" id="{7D52DB3F-FC5D-476B-8E17-CA5A1EB27E59}"/>
              </a:ext>
            </a:extLst>
          </p:cNvPr>
          <p:cNvPicPr>
            <a:picLocks noChangeAspect="1"/>
          </p:cNvPicPr>
          <p:nvPr/>
        </p:nvPicPr>
        <p:blipFill>
          <a:blip r:embed="rId2"/>
          <a:stretch>
            <a:fillRect/>
          </a:stretch>
        </p:blipFill>
        <p:spPr>
          <a:xfrm>
            <a:off x="4739549" y="1073150"/>
            <a:ext cx="4404451" cy="2157672"/>
          </a:xfrm>
          <a:prstGeom prst="rect">
            <a:avLst/>
          </a:prstGeom>
        </p:spPr>
      </p:pic>
      <p:pic>
        <p:nvPicPr>
          <p:cNvPr id="6" name="Image 5">
            <a:extLst>
              <a:ext uri="{FF2B5EF4-FFF2-40B4-BE49-F238E27FC236}">
                <a16:creationId xmlns:a16="http://schemas.microsoft.com/office/drawing/2014/main" id="{5E65878D-CB54-4DA2-949A-02C7A331C1B9}"/>
              </a:ext>
            </a:extLst>
          </p:cNvPr>
          <p:cNvPicPr>
            <a:picLocks noChangeAspect="1"/>
          </p:cNvPicPr>
          <p:nvPr/>
        </p:nvPicPr>
        <p:blipFill>
          <a:blip r:embed="rId3"/>
          <a:stretch>
            <a:fillRect/>
          </a:stretch>
        </p:blipFill>
        <p:spPr>
          <a:xfrm>
            <a:off x="4840567" y="3923290"/>
            <a:ext cx="3571875" cy="628650"/>
          </a:xfrm>
          <a:prstGeom prst="rect">
            <a:avLst/>
          </a:prstGeom>
        </p:spPr>
      </p:pic>
    </p:spTree>
    <p:extLst>
      <p:ext uri="{BB962C8B-B14F-4D97-AF65-F5344CB8AC3E}">
        <p14:creationId xmlns:p14="http://schemas.microsoft.com/office/powerpoint/2010/main" val="253005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43740D-0C10-4893-9AFF-08BEEC2C78C4}"/>
              </a:ext>
            </a:extLst>
          </p:cNvPr>
          <p:cNvSpPr>
            <a:spLocks noGrp="1"/>
          </p:cNvSpPr>
          <p:nvPr>
            <p:ph type="body" sz="quarter" idx="10"/>
          </p:nvPr>
        </p:nvSpPr>
        <p:spPr>
          <a:xfrm>
            <a:off x="462301" y="1201738"/>
            <a:ext cx="3585358" cy="3389312"/>
          </a:xfrm>
        </p:spPr>
        <p:txBody>
          <a:bodyPr/>
          <a:lstStyle/>
          <a:p>
            <a:pPr algn="just"/>
            <a:r>
              <a:rPr lang="fr-FR" b="1" dirty="0"/>
              <a:t>Réduction de 70% </a:t>
            </a:r>
            <a:r>
              <a:rPr lang="fr-FR" dirty="0"/>
              <a:t>environ pour les élèves, 75% pour les instructeurs.</a:t>
            </a:r>
          </a:p>
          <a:p>
            <a:pPr algn="just"/>
            <a:r>
              <a:rPr lang="fr-FR" dirty="0"/>
              <a:t>Condition d’accès au Voucher avoir </a:t>
            </a:r>
            <a:r>
              <a:rPr lang="fr-FR" b="1" dirty="0"/>
              <a:t>la note de 75% </a:t>
            </a:r>
            <a:r>
              <a:rPr lang="fr-FR" dirty="0"/>
              <a:t>au premier essai de l’examen théorique final (voucher valable 3 mois)</a:t>
            </a:r>
          </a:p>
          <a:p>
            <a:pPr algn="just"/>
            <a:r>
              <a:rPr lang="fr-FR" dirty="0"/>
              <a:t>La demande se fait directement par l’interface </a:t>
            </a:r>
            <a:r>
              <a:rPr lang="fr-FR" dirty="0" err="1"/>
              <a:t>Netacad</a:t>
            </a:r>
            <a:endParaRPr lang="fr-FR" dirty="0"/>
          </a:p>
        </p:txBody>
      </p:sp>
      <p:sp>
        <p:nvSpPr>
          <p:cNvPr id="3" name="Titre 2">
            <a:extLst>
              <a:ext uri="{FF2B5EF4-FFF2-40B4-BE49-F238E27FC236}">
                <a16:creationId xmlns:a16="http://schemas.microsoft.com/office/drawing/2014/main" id="{D04B3AF2-3528-435E-9920-4473C0A83F31}"/>
              </a:ext>
            </a:extLst>
          </p:cNvPr>
          <p:cNvSpPr>
            <a:spLocks noGrp="1"/>
          </p:cNvSpPr>
          <p:nvPr>
            <p:ph type="title"/>
          </p:nvPr>
        </p:nvSpPr>
        <p:spPr/>
        <p:txBody>
          <a:bodyPr/>
          <a:lstStyle/>
          <a:p>
            <a:r>
              <a:rPr lang="fr-FR" dirty="0"/>
              <a:t>Certification professionnelle</a:t>
            </a:r>
          </a:p>
        </p:txBody>
      </p:sp>
      <p:pic>
        <p:nvPicPr>
          <p:cNvPr id="4" name="Image 3">
            <a:extLst>
              <a:ext uri="{FF2B5EF4-FFF2-40B4-BE49-F238E27FC236}">
                <a16:creationId xmlns:a16="http://schemas.microsoft.com/office/drawing/2014/main" id="{867F747A-2382-4084-849F-CE3BD3E53E15}"/>
              </a:ext>
            </a:extLst>
          </p:cNvPr>
          <p:cNvPicPr>
            <a:picLocks noChangeAspect="1"/>
          </p:cNvPicPr>
          <p:nvPr/>
        </p:nvPicPr>
        <p:blipFill>
          <a:blip r:embed="rId3"/>
          <a:stretch>
            <a:fillRect/>
          </a:stretch>
        </p:blipFill>
        <p:spPr>
          <a:xfrm>
            <a:off x="5591939" y="1507970"/>
            <a:ext cx="1753801" cy="1828167"/>
          </a:xfrm>
          <a:prstGeom prst="rect">
            <a:avLst/>
          </a:prstGeom>
        </p:spPr>
      </p:pic>
    </p:spTree>
    <p:extLst>
      <p:ext uri="{BB962C8B-B14F-4D97-AF65-F5344CB8AC3E}">
        <p14:creationId xmlns:p14="http://schemas.microsoft.com/office/powerpoint/2010/main" val="20706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FE61ADE-9E3C-4BC6-ABAC-3AAB78B25290}"/>
              </a:ext>
            </a:extLst>
          </p:cNvPr>
          <p:cNvSpPr>
            <a:spLocks noGrp="1"/>
          </p:cNvSpPr>
          <p:nvPr>
            <p:ph type="body" sz="quarter" idx="10"/>
          </p:nvPr>
        </p:nvSpPr>
        <p:spPr/>
        <p:txBody>
          <a:bodyPr/>
          <a:lstStyle/>
          <a:p>
            <a:r>
              <a:rPr lang="fr-FR" dirty="0"/>
              <a:t>CCNA 200-301 I</a:t>
            </a:r>
            <a:r>
              <a:rPr lang="en-US" dirty="0" err="1"/>
              <a:t>mplementing</a:t>
            </a:r>
            <a:r>
              <a:rPr lang="en-US" dirty="0"/>
              <a:t> and Administering Cisco Solutions (CCNA)</a:t>
            </a:r>
            <a:endParaRPr lang="fr-FR" dirty="0"/>
          </a:p>
          <a:p>
            <a:pPr lvl="1"/>
            <a:r>
              <a:rPr lang="fr-FR" dirty="0"/>
              <a:t>Durée 120 minutes + 30 minutes (Anglais) </a:t>
            </a:r>
          </a:p>
          <a:p>
            <a:pPr lvl="1"/>
            <a:r>
              <a:rPr lang="fr-FR" dirty="0"/>
              <a:t>Note minimale : 825 points / 1000</a:t>
            </a:r>
          </a:p>
          <a:p>
            <a:pPr lvl="1"/>
            <a:r>
              <a:rPr lang="fr-FR" dirty="0"/>
              <a:t>95 à 105 questions</a:t>
            </a:r>
          </a:p>
          <a:p>
            <a:r>
              <a:rPr lang="fr-FR" dirty="0"/>
              <a:t>CCNA 200-201 </a:t>
            </a:r>
            <a:r>
              <a:rPr lang="fr-FR" dirty="0" err="1"/>
              <a:t>CyberOps</a:t>
            </a:r>
            <a:r>
              <a:rPr lang="fr-FR" dirty="0"/>
              <a:t> Associate</a:t>
            </a:r>
          </a:p>
          <a:p>
            <a:pPr lvl="1"/>
            <a:r>
              <a:rPr lang="fr-FR" dirty="0"/>
              <a:t>Durée 120 minutes + 30 minutes (Anglais) </a:t>
            </a:r>
          </a:p>
          <a:p>
            <a:pPr lvl="1"/>
            <a:r>
              <a:rPr lang="fr-FR" dirty="0"/>
              <a:t>Note minimale : 825 points / 1000</a:t>
            </a:r>
          </a:p>
          <a:p>
            <a:pPr lvl="1"/>
            <a:r>
              <a:rPr lang="fr-FR" dirty="0"/>
              <a:t>95 à 105 questions</a:t>
            </a:r>
          </a:p>
          <a:p>
            <a:r>
              <a:rPr lang="fr-FR" dirty="0"/>
              <a:t>Validité de la certification professionnelle 3 ans, possible de la faire à distance ou chez Pearson Vue</a:t>
            </a:r>
          </a:p>
          <a:p>
            <a:pPr lvl="1"/>
            <a:endParaRPr lang="fr-FR" dirty="0"/>
          </a:p>
          <a:p>
            <a:pPr lvl="1"/>
            <a:endParaRPr lang="fr-FR" dirty="0"/>
          </a:p>
        </p:txBody>
      </p:sp>
      <p:sp>
        <p:nvSpPr>
          <p:cNvPr id="3" name="Titre 2">
            <a:extLst>
              <a:ext uri="{FF2B5EF4-FFF2-40B4-BE49-F238E27FC236}">
                <a16:creationId xmlns:a16="http://schemas.microsoft.com/office/drawing/2014/main" id="{94DDEF61-8716-482E-8669-138E0E4B8D9A}"/>
              </a:ext>
            </a:extLst>
          </p:cNvPr>
          <p:cNvSpPr>
            <a:spLocks noGrp="1"/>
          </p:cNvSpPr>
          <p:nvPr>
            <p:ph type="title"/>
          </p:nvPr>
        </p:nvSpPr>
        <p:spPr/>
        <p:txBody>
          <a:bodyPr/>
          <a:lstStyle/>
          <a:p>
            <a:r>
              <a:rPr lang="fr-FR" dirty="0"/>
              <a:t>Certifications professionnelles</a:t>
            </a:r>
          </a:p>
        </p:txBody>
      </p:sp>
    </p:spTree>
    <p:extLst>
      <p:ext uri="{BB962C8B-B14F-4D97-AF65-F5344CB8AC3E}">
        <p14:creationId xmlns:p14="http://schemas.microsoft.com/office/powerpoint/2010/main" val="279046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B699800D-3017-F47E-93E2-5CE388D1F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067589" y="2160095"/>
            <a:ext cx="1284360" cy="1973326"/>
          </a:xfrm>
          <a:prstGeom prst="rect">
            <a:avLst/>
          </a:prstGeom>
        </p:spPr>
      </p:pic>
      <p:sp>
        <p:nvSpPr>
          <p:cNvPr id="5" name="TextBox 55">
            <a:extLst>
              <a:ext uri="{FF2B5EF4-FFF2-40B4-BE49-F238E27FC236}">
                <a16:creationId xmlns:a16="http://schemas.microsoft.com/office/drawing/2014/main" id="{40D2ADE9-9B68-ECEC-F840-F542A01DCFB2}"/>
              </a:ext>
            </a:extLst>
          </p:cNvPr>
          <p:cNvSpPr txBox="1"/>
          <p:nvPr/>
        </p:nvSpPr>
        <p:spPr>
          <a:xfrm>
            <a:off x="316614" y="698049"/>
            <a:ext cx="8473199" cy="830997"/>
          </a:xfrm>
          <a:prstGeom prst="rect">
            <a:avLst/>
          </a:prstGeom>
          <a:noFill/>
        </p:spPr>
        <p:txBody>
          <a:bodyPr wrap="square">
            <a:spAutoFit/>
          </a:bodyPr>
          <a:lstStyle/>
          <a:p>
            <a:pPr defTabSz="685749">
              <a:defRPr/>
            </a:pPr>
            <a:r>
              <a:rPr lang="fr-FR" sz="1600" dirty="0">
                <a:solidFill>
                  <a:srgbClr val="0D274D"/>
                </a:solidFill>
                <a:latin typeface="CiscoSansTT Extra Light"/>
              </a:rPr>
              <a:t>Nous préparons la fusion de nos deux espaces en une seule et même expérience, en associant les innovations développées sur </a:t>
            </a:r>
            <a:r>
              <a:rPr lang="fr-FR" sz="1600" dirty="0" err="1">
                <a:solidFill>
                  <a:srgbClr val="0D274D"/>
                </a:solidFill>
                <a:latin typeface="CiscoSansTT Extra Light"/>
              </a:rPr>
              <a:t>Skills</a:t>
            </a:r>
            <a:r>
              <a:rPr lang="fr-FR" sz="1600" dirty="0">
                <a:solidFill>
                  <a:srgbClr val="0D274D"/>
                </a:solidFill>
                <a:latin typeface="CiscoSansTT Extra Light"/>
              </a:rPr>
              <a:t> for All à celles de notre riche écosystème de partenaires et d'académies. </a:t>
            </a:r>
          </a:p>
        </p:txBody>
      </p:sp>
      <p:grpSp>
        <p:nvGrpSpPr>
          <p:cNvPr id="6" name="Group 12">
            <a:extLst>
              <a:ext uri="{FF2B5EF4-FFF2-40B4-BE49-F238E27FC236}">
                <a16:creationId xmlns:a16="http://schemas.microsoft.com/office/drawing/2014/main" id="{C1130D72-2789-55E7-6703-EFF7A51B33E3}"/>
              </a:ext>
            </a:extLst>
          </p:cNvPr>
          <p:cNvGrpSpPr/>
          <p:nvPr/>
        </p:nvGrpSpPr>
        <p:grpSpPr>
          <a:xfrm>
            <a:off x="2241107" y="1429886"/>
            <a:ext cx="2197845" cy="1893661"/>
            <a:chOff x="2263292" y="1050015"/>
            <a:chExt cx="2636647" cy="2271732"/>
          </a:xfrm>
        </p:grpSpPr>
        <p:pic>
          <p:nvPicPr>
            <p:cNvPr id="7" name="Picture 34" descr="A picture containing person, outdoor, person&#10;&#10;Description automatically generated">
              <a:extLst>
                <a:ext uri="{FF2B5EF4-FFF2-40B4-BE49-F238E27FC236}">
                  <a16:creationId xmlns:a16="http://schemas.microsoft.com/office/drawing/2014/main" id="{147F2070-C1B9-1CFB-6BAA-7260CD0349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295" t="-20409" r="-34058" b="-28299"/>
            <a:stretch/>
          </p:blipFill>
          <p:spPr>
            <a:xfrm>
              <a:off x="2263292" y="1050015"/>
              <a:ext cx="2636647" cy="2271732"/>
            </a:xfrm>
            <a:custGeom>
              <a:avLst/>
              <a:gdLst>
                <a:gd name="connsiteX0" fmla="*/ 1593768 w 3187536"/>
                <a:gd name="connsiteY0" fmla="*/ 0 h 3016832"/>
                <a:gd name="connsiteX1" fmla="*/ 3187536 w 3187536"/>
                <a:gd name="connsiteY1" fmla="*/ 1508416 h 3016832"/>
                <a:gd name="connsiteX2" fmla="*/ 1593768 w 3187536"/>
                <a:gd name="connsiteY2" fmla="*/ 3016832 h 3016832"/>
                <a:gd name="connsiteX3" fmla="*/ 0 w 3187536"/>
                <a:gd name="connsiteY3" fmla="*/ 1508416 h 3016832"/>
                <a:gd name="connsiteX4" fmla="*/ 1593768 w 3187536"/>
                <a:gd name="connsiteY4" fmla="*/ 0 h 3016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7536" h="3016832">
                  <a:moveTo>
                    <a:pt x="1593768" y="0"/>
                  </a:moveTo>
                  <a:cubicBezTo>
                    <a:pt x="2473982" y="0"/>
                    <a:pt x="3187536" y="675341"/>
                    <a:pt x="3187536" y="1508416"/>
                  </a:cubicBezTo>
                  <a:cubicBezTo>
                    <a:pt x="3187536" y="2341491"/>
                    <a:pt x="2473982" y="3016832"/>
                    <a:pt x="1593768" y="3016832"/>
                  </a:cubicBezTo>
                  <a:cubicBezTo>
                    <a:pt x="713554" y="3016832"/>
                    <a:pt x="0" y="2341491"/>
                    <a:pt x="0" y="1508416"/>
                  </a:cubicBezTo>
                  <a:cubicBezTo>
                    <a:pt x="0" y="675341"/>
                    <a:pt x="713554" y="0"/>
                    <a:pt x="1593768" y="0"/>
                  </a:cubicBezTo>
                  <a:close/>
                </a:path>
              </a:pathLst>
            </a:custGeom>
          </p:spPr>
        </p:pic>
        <p:sp>
          <p:nvSpPr>
            <p:cNvPr id="8" name="TextBox 18">
              <a:extLst>
                <a:ext uri="{FF2B5EF4-FFF2-40B4-BE49-F238E27FC236}">
                  <a16:creationId xmlns:a16="http://schemas.microsoft.com/office/drawing/2014/main" id="{1A16DBC7-B55C-A65C-0056-EB0FB19B0254}"/>
                </a:ext>
              </a:extLst>
            </p:cNvPr>
            <p:cNvSpPr txBox="1"/>
            <p:nvPr/>
          </p:nvSpPr>
          <p:spPr>
            <a:xfrm>
              <a:off x="2723321" y="2530773"/>
              <a:ext cx="1637694" cy="383917"/>
            </a:xfrm>
            <a:prstGeom prst="rect">
              <a:avLst/>
            </a:prstGeom>
            <a:solidFill>
              <a:schemeClr val="accent2"/>
            </a:solidFill>
          </p:spPr>
          <p:txBody>
            <a:bodyPr wrap="square" rtlCol="0">
              <a:spAutoFit/>
            </a:bodyPr>
            <a:lstStyle/>
            <a:p>
              <a:pPr algn="ctr" defTabSz="685749">
                <a:lnSpc>
                  <a:spcPct val="150000"/>
                </a:lnSpc>
                <a:defRPr/>
              </a:pPr>
              <a:r>
                <a:rPr lang="fr-FR" sz="1100" b="1">
                  <a:solidFill>
                    <a:srgbClr val="FFFFFF"/>
                  </a:solidFill>
                  <a:latin typeface="CiscoSansTT" panose="020B0503020201020303" pitchFamily="34" charset="0"/>
                  <a:cs typeface="CiscoSansTT" panose="020B0503020201020303" pitchFamily="34" charset="0"/>
                </a:rPr>
                <a:t>skillsforall.com</a:t>
              </a:r>
            </a:p>
          </p:txBody>
        </p:sp>
      </p:grpSp>
      <p:grpSp>
        <p:nvGrpSpPr>
          <p:cNvPr id="9" name="Group 11">
            <a:extLst>
              <a:ext uri="{FF2B5EF4-FFF2-40B4-BE49-F238E27FC236}">
                <a16:creationId xmlns:a16="http://schemas.microsoft.com/office/drawing/2014/main" id="{1F751EF6-22C6-8926-A4F9-F9EC054C8B47}"/>
              </a:ext>
            </a:extLst>
          </p:cNvPr>
          <p:cNvGrpSpPr/>
          <p:nvPr/>
        </p:nvGrpSpPr>
        <p:grpSpPr>
          <a:xfrm>
            <a:off x="2226262" y="2933514"/>
            <a:ext cx="2140442" cy="2030928"/>
            <a:chOff x="2201557" y="2707097"/>
            <a:chExt cx="2567783" cy="2436405"/>
          </a:xfrm>
        </p:grpSpPr>
        <p:pic>
          <p:nvPicPr>
            <p:cNvPr id="10" name="Picture 39" descr="A group of people looking at a computer screen&#10;&#10;Description automatically generated with medium confidence">
              <a:extLst>
                <a:ext uri="{FF2B5EF4-FFF2-40B4-BE49-F238E27FC236}">
                  <a16:creationId xmlns:a16="http://schemas.microsoft.com/office/drawing/2014/main" id="{639AB5DB-E454-2DF8-2EB6-49188CE519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054" t="-26926" r="-23412" b="-22314"/>
            <a:stretch/>
          </p:blipFill>
          <p:spPr>
            <a:xfrm>
              <a:off x="2201557" y="2707097"/>
              <a:ext cx="2567783" cy="2436405"/>
            </a:xfrm>
            <a:custGeom>
              <a:avLst/>
              <a:gdLst>
                <a:gd name="connsiteX0" fmla="*/ 1593768 w 3187536"/>
                <a:gd name="connsiteY0" fmla="*/ 0 h 3028974"/>
                <a:gd name="connsiteX1" fmla="*/ 3187536 w 3187536"/>
                <a:gd name="connsiteY1" fmla="*/ 1514487 h 3028974"/>
                <a:gd name="connsiteX2" fmla="*/ 1593768 w 3187536"/>
                <a:gd name="connsiteY2" fmla="*/ 3028974 h 3028974"/>
                <a:gd name="connsiteX3" fmla="*/ 0 w 3187536"/>
                <a:gd name="connsiteY3" fmla="*/ 1514487 h 3028974"/>
                <a:gd name="connsiteX4" fmla="*/ 1593768 w 3187536"/>
                <a:gd name="connsiteY4" fmla="*/ 0 h 3028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7536" h="3028974">
                  <a:moveTo>
                    <a:pt x="1593768" y="0"/>
                  </a:moveTo>
                  <a:cubicBezTo>
                    <a:pt x="2473982" y="0"/>
                    <a:pt x="3187536" y="678059"/>
                    <a:pt x="3187536" y="1514487"/>
                  </a:cubicBezTo>
                  <a:cubicBezTo>
                    <a:pt x="3187536" y="2350915"/>
                    <a:pt x="2473982" y="3028974"/>
                    <a:pt x="1593768" y="3028974"/>
                  </a:cubicBezTo>
                  <a:cubicBezTo>
                    <a:pt x="713554" y="3028974"/>
                    <a:pt x="0" y="2350915"/>
                    <a:pt x="0" y="1514487"/>
                  </a:cubicBezTo>
                  <a:cubicBezTo>
                    <a:pt x="0" y="678059"/>
                    <a:pt x="713554" y="0"/>
                    <a:pt x="1593768" y="0"/>
                  </a:cubicBezTo>
                  <a:close/>
                </a:path>
              </a:pathLst>
            </a:custGeom>
          </p:spPr>
        </p:pic>
        <p:sp>
          <p:nvSpPr>
            <p:cNvPr id="11" name="TextBox 41">
              <a:extLst>
                <a:ext uri="{FF2B5EF4-FFF2-40B4-BE49-F238E27FC236}">
                  <a16:creationId xmlns:a16="http://schemas.microsoft.com/office/drawing/2014/main" id="{B64A137D-EA38-BA73-1C24-391AB17C9481}"/>
                </a:ext>
              </a:extLst>
            </p:cNvPr>
            <p:cNvSpPr txBox="1"/>
            <p:nvPr/>
          </p:nvSpPr>
          <p:spPr>
            <a:xfrm>
              <a:off x="2644725" y="4424332"/>
              <a:ext cx="1702191" cy="383917"/>
            </a:xfrm>
            <a:prstGeom prst="rect">
              <a:avLst/>
            </a:prstGeom>
            <a:solidFill>
              <a:schemeClr val="accent1"/>
            </a:solidFill>
          </p:spPr>
          <p:txBody>
            <a:bodyPr wrap="square" rtlCol="0">
              <a:spAutoFit/>
            </a:bodyPr>
            <a:lstStyle/>
            <a:p>
              <a:pPr algn="ctr" defTabSz="685749">
                <a:lnSpc>
                  <a:spcPct val="150000"/>
                </a:lnSpc>
                <a:defRPr/>
              </a:pPr>
              <a:r>
                <a:rPr lang="fr-FR" sz="1100" b="1">
                  <a:solidFill>
                    <a:srgbClr val="FFFFFF"/>
                  </a:solidFill>
                  <a:latin typeface="CiscoSansTT" panose="020B0503020201020303" pitchFamily="34" charset="0"/>
                  <a:cs typeface="CiscoSansTT" panose="020B0503020201020303" pitchFamily="34" charset="0"/>
                </a:rPr>
                <a:t>netacad.com</a:t>
              </a:r>
            </a:p>
          </p:txBody>
        </p:sp>
      </p:grpSp>
      <p:sp>
        <p:nvSpPr>
          <p:cNvPr id="12" name="TextBox 19">
            <a:extLst>
              <a:ext uri="{FF2B5EF4-FFF2-40B4-BE49-F238E27FC236}">
                <a16:creationId xmlns:a16="http://schemas.microsoft.com/office/drawing/2014/main" id="{A43F2E87-B2E1-15AA-F72A-24DF53DCAE2D}"/>
              </a:ext>
            </a:extLst>
          </p:cNvPr>
          <p:cNvSpPr txBox="1"/>
          <p:nvPr/>
        </p:nvSpPr>
        <p:spPr>
          <a:xfrm>
            <a:off x="5786101" y="1947410"/>
            <a:ext cx="1154483" cy="2389116"/>
          </a:xfrm>
          <a:prstGeom prst="rect">
            <a:avLst/>
          </a:prstGeom>
          <a:noFill/>
        </p:spPr>
        <p:txBody>
          <a:bodyPr wrap="none" rtlCol="0">
            <a:spAutoFit/>
          </a:bodyPr>
          <a:lstStyle/>
          <a:p>
            <a:pPr defTabSz="685783"/>
            <a:r>
              <a:rPr lang="fr-FR" sz="14925" b="1" dirty="0">
                <a:solidFill>
                  <a:srgbClr val="0D274D"/>
                </a:solidFill>
                <a:latin typeface="CiscoSansTT ExtraLight"/>
              </a:rPr>
              <a:t>1</a:t>
            </a:r>
          </a:p>
        </p:txBody>
      </p:sp>
      <p:sp>
        <p:nvSpPr>
          <p:cNvPr id="13" name="TextBox 20">
            <a:extLst>
              <a:ext uri="{FF2B5EF4-FFF2-40B4-BE49-F238E27FC236}">
                <a16:creationId xmlns:a16="http://schemas.microsoft.com/office/drawing/2014/main" id="{6DE1449D-02BD-9D31-9AAD-AA2FF77FC9E3}"/>
              </a:ext>
            </a:extLst>
          </p:cNvPr>
          <p:cNvSpPr txBox="1"/>
          <p:nvPr/>
        </p:nvSpPr>
        <p:spPr>
          <a:xfrm>
            <a:off x="6838960" y="2605486"/>
            <a:ext cx="2019905" cy="1200329"/>
          </a:xfrm>
          <a:prstGeom prst="rect">
            <a:avLst/>
          </a:prstGeom>
          <a:noFill/>
        </p:spPr>
        <p:txBody>
          <a:bodyPr wrap="square" rtlCol="0">
            <a:spAutoFit/>
          </a:bodyPr>
          <a:lstStyle/>
          <a:p>
            <a:pPr defTabSz="457189">
              <a:spcAft>
                <a:spcPts val="600"/>
              </a:spcAft>
            </a:pPr>
            <a:r>
              <a:rPr lang="fr-FR" sz="2800">
                <a:solidFill>
                  <a:srgbClr val="0D274D"/>
                </a:solidFill>
              </a:rPr>
              <a:t>plateforme unifiée</a:t>
            </a:r>
          </a:p>
          <a:p>
            <a:pPr defTabSz="457189">
              <a:spcAft>
                <a:spcPts val="600"/>
              </a:spcAft>
            </a:pPr>
            <a:r>
              <a:rPr lang="fr-FR" sz="1100">
                <a:solidFill>
                  <a:srgbClr val="0D274D"/>
                </a:solidFill>
              </a:rPr>
              <a:t>(nouvelle page netacad.com)</a:t>
            </a:r>
          </a:p>
        </p:txBody>
      </p:sp>
      <p:sp>
        <p:nvSpPr>
          <p:cNvPr id="14" name="TextBox 1">
            <a:extLst>
              <a:ext uri="{FF2B5EF4-FFF2-40B4-BE49-F238E27FC236}">
                <a16:creationId xmlns:a16="http://schemas.microsoft.com/office/drawing/2014/main" id="{5E8BC633-BD77-74C5-37DD-46F334CC68ED}"/>
              </a:ext>
            </a:extLst>
          </p:cNvPr>
          <p:cNvSpPr txBox="1"/>
          <p:nvPr/>
        </p:nvSpPr>
        <p:spPr>
          <a:xfrm>
            <a:off x="1028967" y="1915368"/>
            <a:ext cx="1418905" cy="830997"/>
          </a:xfrm>
          <a:prstGeom prst="rect">
            <a:avLst/>
          </a:prstGeom>
          <a:noFill/>
        </p:spPr>
        <p:txBody>
          <a:bodyPr wrap="square" rtlCol="0">
            <a:spAutoFit/>
          </a:bodyPr>
          <a:lstStyle/>
          <a:p>
            <a:pPr defTabSz="457189"/>
            <a:r>
              <a:rPr lang="fr-FR" sz="1600">
                <a:solidFill>
                  <a:srgbClr val="74BF4B"/>
                </a:solidFill>
              </a:rPr>
              <a:t>Nouveau centre d'innovation</a:t>
            </a:r>
          </a:p>
        </p:txBody>
      </p:sp>
      <p:sp>
        <p:nvSpPr>
          <p:cNvPr id="15" name="TextBox 3">
            <a:extLst>
              <a:ext uri="{FF2B5EF4-FFF2-40B4-BE49-F238E27FC236}">
                <a16:creationId xmlns:a16="http://schemas.microsoft.com/office/drawing/2014/main" id="{F83EFCB5-7E2D-3080-AEC5-BECFA44C8FD8}"/>
              </a:ext>
            </a:extLst>
          </p:cNvPr>
          <p:cNvSpPr txBox="1"/>
          <p:nvPr/>
        </p:nvSpPr>
        <p:spPr>
          <a:xfrm>
            <a:off x="1000686" y="3742903"/>
            <a:ext cx="1682644" cy="584775"/>
          </a:xfrm>
          <a:prstGeom prst="rect">
            <a:avLst/>
          </a:prstGeom>
          <a:noFill/>
        </p:spPr>
        <p:txBody>
          <a:bodyPr wrap="square" rtlCol="0">
            <a:spAutoFit/>
          </a:bodyPr>
          <a:lstStyle/>
          <a:p>
            <a:pPr defTabSz="457189"/>
            <a:r>
              <a:rPr lang="fr-FR" sz="1600">
                <a:solidFill>
                  <a:srgbClr val="00BCEB"/>
                </a:solidFill>
              </a:rPr>
              <a:t>Continuité pour </a:t>
            </a:r>
            <a:br>
              <a:rPr lang="en-US" sz="1600">
                <a:solidFill>
                  <a:srgbClr val="00BCEB"/>
                </a:solidFill>
              </a:rPr>
            </a:br>
            <a:r>
              <a:rPr lang="fr-FR" sz="1600">
                <a:solidFill>
                  <a:srgbClr val="00BCEB"/>
                </a:solidFill>
              </a:rPr>
              <a:t>les enseignants</a:t>
            </a:r>
          </a:p>
        </p:txBody>
      </p:sp>
      <p:sp>
        <p:nvSpPr>
          <p:cNvPr id="16" name="Title 2">
            <a:extLst>
              <a:ext uri="{FF2B5EF4-FFF2-40B4-BE49-F238E27FC236}">
                <a16:creationId xmlns:a16="http://schemas.microsoft.com/office/drawing/2014/main" id="{568C5A70-9E4D-B594-9198-3841C14BF302}"/>
              </a:ext>
            </a:extLst>
          </p:cNvPr>
          <p:cNvSpPr txBox="1">
            <a:spLocks/>
          </p:cNvSpPr>
          <p:nvPr/>
        </p:nvSpPr>
        <p:spPr>
          <a:xfrm>
            <a:off x="309588" y="216347"/>
            <a:ext cx="8345488" cy="731837"/>
          </a:xfrm>
          <a:prstGeom prst="rect">
            <a:avLst/>
          </a:prstGeom>
        </p:spPr>
        <p:txBody>
          <a:bodyPr/>
          <a:lstStyle>
            <a:lvl1pPr algn="l" defTabSz="914377" rtl="0" eaLnBrk="1" latinLnBrk="0" hangingPunct="1">
              <a:lnSpc>
                <a:spcPct val="90000"/>
              </a:lnSpc>
              <a:spcBef>
                <a:spcPct val="0"/>
              </a:spcBef>
              <a:buNone/>
              <a:defRPr sz="4400" b="0" i="0" kern="1200">
                <a:solidFill>
                  <a:schemeClr val="bg1"/>
                </a:solidFill>
                <a:latin typeface="CiscoSansTT ExtraLight" panose="020B0303020201020303" pitchFamily="34" charset="0"/>
                <a:ea typeface="+mj-ea"/>
                <a:cs typeface="+mj-cs"/>
              </a:defRPr>
            </a:lvl1pPr>
          </a:lstStyle>
          <a:p>
            <a:pPr defTabSz="685783"/>
            <a:r>
              <a:rPr lang="fr-FR" sz="3300">
                <a:solidFill>
                  <a:srgbClr val="0D274D"/>
                </a:solidFill>
                <a:cs typeface="CiscoSansTT" panose="020B0503020201020303" pitchFamily="34" charset="0"/>
              </a:rPr>
              <a:t>Cap sur l'expérience de formation de demain</a:t>
            </a:r>
            <a:endParaRPr lang="fr-FR" sz="3300" dirty="0">
              <a:solidFill>
                <a:srgbClr val="0D274D"/>
              </a:solidFill>
              <a:cs typeface="CiscoSansTT" panose="020B0503020201020303" pitchFamily="34" charset="0"/>
            </a:endParaRPr>
          </a:p>
        </p:txBody>
      </p:sp>
    </p:spTree>
    <p:extLst>
      <p:ext uri="{BB962C8B-B14F-4D97-AF65-F5344CB8AC3E}">
        <p14:creationId xmlns:p14="http://schemas.microsoft.com/office/powerpoint/2010/main" val="1409206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EC946-1D3B-0277-4AA2-AD27C1319BFC}"/>
              </a:ext>
            </a:extLst>
          </p:cNvPr>
          <p:cNvSpPr>
            <a:spLocks noGrp="1"/>
          </p:cNvSpPr>
          <p:nvPr>
            <p:ph type="title"/>
          </p:nvPr>
        </p:nvSpPr>
        <p:spPr/>
        <p:txBody>
          <a:bodyPr/>
          <a:lstStyle/>
          <a:p>
            <a:r>
              <a:rPr lang="en-US" dirty="0"/>
              <a:t>Nos </a:t>
            </a:r>
            <a:r>
              <a:rPr lang="en-US" dirty="0" err="1"/>
              <a:t>cours</a:t>
            </a:r>
            <a:endParaRPr lang="en-US" dirty="0"/>
          </a:p>
        </p:txBody>
      </p:sp>
      <p:grpSp>
        <p:nvGrpSpPr>
          <p:cNvPr id="8" name="Group 15">
            <a:extLst>
              <a:ext uri="{FF2B5EF4-FFF2-40B4-BE49-F238E27FC236}">
                <a16:creationId xmlns:a16="http://schemas.microsoft.com/office/drawing/2014/main" id="{F80B43EF-BEC0-A5B5-5FDC-E50E6CAEE9A1}"/>
              </a:ext>
            </a:extLst>
          </p:cNvPr>
          <p:cNvGrpSpPr/>
          <p:nvPr/>
        </p:nvGrpSpPr>
        <p:grpSpPr>
          <a:xfrm>
            <a:off x="3029255" y="1041638"/>
            <a:ext cx="2043018" cy="2373915"/>
            <a:chOff x="4039006" y="828743"/>
            <a:chExt cx="2724024" cy="3165220"/>
          </a:xfrm>
        </p:grpSpPr>
        <p:cxnSp>
          <p:nvCxnSpPr>
            <p:cNvPr id="9" name="Straight Connector 39">
              <a:extLst>
                <a:ext uri="{FF2B5EF4-FFF2-40B4-BE49-F238E27FC236}">
                  <a16:creationId xmlns:a16="http://schemas.microsoft.com/office/drawing/2014/main" id="{D023FE12-F149-2286-8CCB-C531946CB068}"/>
                </a:ext>
              </a:extLst>
            </p:cNvPr>
            <p:cNvCxnSpPr>
              <a:cxnSpLocks/>
            </p:cNvCxnSpPr>
            <p:nvPr/>
          </p:nvCxnSpPr>
          <p:spPr>
            <a:xfrm>
              <a:off x="4039006" y="840914"/>
              <a:ext cx="0" cy="3153049"/>
            </a:xfrm>
            <a:prstGeom prst="line">
              <a:avLst/>
            </a:prstGeom>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163F8796-08E5-9D16-3647-1986FC4ABDC6}"/>
                </a:ext>
              </a:extLst>
            </p:cNvPr>
            <p:cNvSpPr/>
            <p:nvPr/>
          </p:nvSpPr>
          <p:spPr>
            <a:xfrm>
              <a:off x="4045051" y="828743"/>
              <a:ext cx="2717979" cy="441081"/>
            </a:xfrm>
            <a:prstGeom prst="rect">
              <a:avLst/>
            </a:prstGeom>
            <a:solidFill>
              <a:schemeClr val="bg1"/>
            </a:solidFill>
            <a:ln w="25400" cap="flat" cmpd="sng" algn="ctr">
              <a:noFill/>
              <a:prstDash val="solid"/>
            </a:ln>
            <a:effectLst/>
          </p:spPr>
          <p:txBody>
            <a:bodyPr rtlCol="0" anchor="ctr"/>
            <a:lstStyle/>
            <a:p>
              <a:pPr algn="ctr" defTabSz="914378">
                <a:defRPr/>
              </a:pPr>
              <a:r>
                <a:rPr lang="en-US" sz="1350" kern="0" dirty="0">
                  <a:solidFill>
                    <a:srgbClr val="FFFFFF"/>
                  </a:solidFill>
                  <a:latin typeface="CiscoSansTT ExtraLight"/>
                </a:rPr>
                <a:t>Cyber </a:t>
              </a:r>
              <a:r>
                <a:rPr lang="en-US" sz="1350" kern="0" dirty="0" err="1">
                  <a:solidFill>
                    <a:srgbClr val="FFFFFF"/>
                  </a:solidFill>
                  <a:latin typeface="CiscoSansTT ExtraLight"/>
                </a:rPr>
                <a:t>sécurité</a:t>
              </a:r>
              <a:endParaRPr lang="en-US" sz="1500" kern="0" dirty="0">
                <a:solidFill>
                  <a:srgbClr val="FFFFFF"/>
                </a:solidFill>
                <a:latin typeface="CiscoSansTT ExtraLight"/>
              </a:endParaRPr>
            </a:p>
          </p:txBody>
        </p:sp>
      </p:grpSp>
      <p:grpSp>
        <p:nvGrpSpPr>
          <p:cNvPr id="11" name="Group 16">
            <a:extLst>
              <a:ext uri="{FF2B5EF4-FFF2-40B4-BE49-F238E27FC236}">
                <a16:creationId xmlns:a16="http://schemas.microsoft.com/office/drawing/2014/main" id="{1F2985FD-AE6E-C925-18FD-68123DAA4B79}"/>
              </a:ext>
            </a:extLst>
          </p:cNvPr>
          <p:cNvGrpSpPr/>
          <p:nvPr/>
        </p:nvGrpSpPr>
        <p:grpSpPr>
          <a:xfrm>
            <a:off x="5163604" y="1041638"/>
            <a:ext cx="1718807" cy="2380656"/>
            <a:chOff x="6884805" y="828743"/>
            <a:chExt cx="2291743" cy="3174208"/>
          </a:xfrm>
        </p:grpSpPr>
        <p:cxnSp>
          <p:nvCxnSpPr>
            <p:cNvPr id="12" name="Straight Connector 40">
              <a:extLst>
                <a:ext uri="{FF2B5EF4-FFF2-40B4-BE49-F238E27FC236}">
                  <a16:creationId xmlns:a16="http://schemas.microsoft.com/office/drawing/2014/main" id="{975816A0-0015-4D8C-32D0-BC6EE3721C5E}"/>
                </a:ext>
              </a:extLst>
            </p:cNvPr>
            <p:cNvCxnSpPr>
              <a:cxnSpLocks/>
            </p:cNvCxnSpPr>
            <p:nvPr/>
          </p:nvCxnSpPr>
          <p:spPr>
            <a:xfrm>
              <a:off x="6891118" y="837731"/>
              <a:ext cx="269" cy="3165220"/>
            </a:xfrm>
            <a:prstGeom prst="line">
              <a:avLst/>
            </a:prstGeom>
          </p:spPr>
          <p:style>
            <a:lnRef idx="1">
              <a:schemeClr val="accent4"/>
            </a:lnRef>
            <a:fillRef idx="0">
              <a:schemeClr val="accent4"/>
            </a:fillRef>
            <a:effectRef idx="0">
              <a:schemeClr val="accent4"/>
            </a:effectRef>
            <a:fontRef idx="minor">
              <a:schemeClr val="tx1"/>
            </a:fontRef>
          </p:style>
        </p:cxnSp>
        <p:sp>
          <p:nvSpPr>
            <p:cNvPr id="13" name="Rectangle 12">
              <a:extLst>
                <a:ext uri="{FF2B5EF4-FFF2-40B4-BE49-F238E27FC236}">
                  <a16:creationId xmlns:a16="http://schemas.microsoft.com/office/drawing/2014/main" id="{88F185BF-4F2B-2CFE-08FA-D5F1BE7102BF}"/>
                </a:ext>
              </a:extLst>
            </p:cNvPr>
            <p:cNvSpPr/>
            <p:nvPr/>
          </p:nvSpPr>
          <p:spPr>
            <a:xfrm>
              <a:off x="6884805" y="828743"/>
              <a:ext cx="2291743" cy="441081"/>
            </a:xfrm>
            <a:prstGeom prst="rect">
              <a:avLst/>
            </a:prstGeom>
            <a:solidFill>
              <a:schemeClr val="bg1"/>
            </a:solidFill>
            <a:ln w="25400" cap="flat" cmpd="sng" algn="ctr">
              <a:noFill/>
              <a:prstDash val="solid"/>
            </a:ln>
            <a:effectLst/>
          </p:spPr>
          <p:txBody>
            <a:bodyPr rtlCol="0" anchor="ctr"/>
            <a:lstStyle/>
            <a:p>
              <a:pPr algn="ctr" defTabSz="914378">
                <a:defRPr/>
              </a:pPr>
              <a:r>
                <a:rPr lang="en-US" sz="1350" kern="0" dirty="0">
                  <a:solidFill>
                    <a:srgbClr val="FFFFFF"/>
                  </a:solidFill>
                  <a:latin typeface="CiscoSansTT ExtraLight"/>
                </a:rPr>
                <a:t>Data Science</a:t>
              </a:r>
            </a:p>
          </p:txBody>
        </p:sp>
      </p:grpSp>
      <p:grpSp>
        <p:nvGrpSpPr>
          <p:cNvPr id="14" name="Group 19">
            <a:extLst>
              <a:ext uri="{FF2B5EF4-FFF2-40B4-BE49-F238E27FC236}">
                <a16:creationId xmlns:a16="http://schemas.microsoft.com/office/drawing/2014/main" id="{CC5C6E10-C2D0-972B-D235-1CEC3D1EDA29}"/>
              </a:ext>
            </a:extLst>
          </p:cNvPr>
          <p:cNvGrpSpPr/>
          <p:nvPr/>
        </p:nvGrpSpPr>
        <p:grpSpPr>
          <a:xfrm>
            <a:off x="1037737" y="3376504"/>
            <a:ext cx="2091793" cy="1661183"/>
            <a:chOff x="2463805" y="4253330"/>
            <a:chExt cx="2789057" cy="2214911"/>
          </a:xfrm>
        </p:grpSpPr>
        <p:cxnSp>
          <p:nvCxnSpPr>
            <p:cNvPr id="15" name="Straight Connector 42">
              <a:extLst>
                <a:ext uri="{FF2B5EF4-FFF2-40B4-BE49-F238E27FC236}">
                  <a16:creationId xmlns:a16="http://schemas.microsoft.com/office/drawing/2014/main" id="{BC2F8CE7-CDF6-0B2E-2807-BEC6E7EEEE21}"/>
                </a:ext>
              </a:extLst>
            </p:cNvPr>
            <p:cNvCxnSpPr>
              <a:cxnSpLocks/>
            </p:cNvCxnSpPr>
            <p:nvPr/>
          </p:nvCxnSpPr>
          <p:spPr>
            <a:xfrm>
              <a:off x="2463806" y="4253330"/>
              <a:ext cx="0" cy="2214911"/>
            </a:xfrm>
            <a:prstGeom prst="line">
              <a:avLst/>
            </a:prstGeom>
          </p:spPr>
          <p:style>
            <a:lnRef idx="1">
              <a:schemeClr val="accent4"/>
            </a:lnRef>
            <a:fillRef idx="0">
              <a:schemeClr val="accent4"/>
            </a:fillRef>
            <a:effectRef idx="0">
              <a:schemeClr val="accent4"/>
            </a:effectRef>
            <a:fontRef idx="minor">
              <a:schemeClr val="tx1"/>
            </a:fontRef>
          </p:style>
        </p:cxnSp>
        <p:sp>
          <p:nvSpPr>
            <p:cNvPr id="16" name="Rectangle 15">
              <a:extLst>
                <a:ext uri="{FF2B5EF4-FFF2-40B4-BE49-F238E27FC236}">
                  <a16:creationId xmlns:a16="http://schemas.microsoft.com/office/drawing/2014/main" id="{03046EBF-BED5-3367-CABE-F44B48180E97}"/>
                </a:ext>
              </a:extLst>
            </p:cNvPr>
            <p:cNvSpPr/>
            <p:nvPr/>
          </p:nvSpPr>
          <p:spPr>
            <a:xfrm>
              <a:off x="2463805" y="4253330"/>
              <a:ext cx="2789057" cy="441081"/>
            </a:xfrm>
            <a:prstGeom prst="rect">
              <a:avLst/>
            </a:prstGeom>
            <a:solidFill>
              <a:schemeClr val="bg1"/>
            </a:solidFill>
            <a:ln w="25400" cap="flat" cmpd="sng" algn="ctr">
              <a:noFill/>
              <a:prstDash val="solid"/>
            </a:ln>
            <a:effectLst/>
          </p:spPr>
          <p:txBody>
            <a:bodyPr rtlCol="0" anchor="ctr"/>
            <a:lstStyle/>
            <a:p>
              <a:pPr algn="ctr" defTabSz="914378">
                <a:defRPr/>
              </a:pPr>
              <a:r>
                <a:rPr lang="en-US" sz="1350" kern="0" dirty="0" err="1">
                  <a:solidFill>
                    <a:srgbClr val="FFFFFF"/>
                  </a:solidFill>
                  <a:latin typeface="CiscoSansTT ExtraLight"/>
                </a:rPr>
                <a:t>Programmation</a:t>
              </a:r>
              <a:endParaRPr lang="en-US" sz="1500" kern="0" dirty="0">
                <a:solidFill>
                  <a:srgbClr val="FFFFFF"/>
                </a:solidFill>
                <a:latin typeface="CiscoSansTT ExtraLight"/>
              </a:endParaRPr>
            </a:p>
          </p:txBody>
        </p:sp>
      </p:grpSp>
      <p:grpSp>
        <p:nvGrpSpPr>
          <p:cNvPr id="17" name="Group 21">
            <a:extLst>
              <a:ext uri="{FF2B5EF4-FFF2-40B4-BE49-F238E27FC236}">
                <a16:creationId xmlns:a16="http://schemas.microsoft.com/office/drawing/2014/main" id="{B00B61A5-1C75-0818-4477-7AD3AD8356D2}"/>
              </a:ext>
            </a:extLst>
          </p:cNvPr>
          <p:cNvGrpSpPr/>
          <p:nvPr/>
        </p:nvGrpSpPr>
        <p:grpSpPr>
          <a:xfrm>
            <a:off x="5541781" y="3376504"/>
            <a:ext cx="2709978" cy="1661183"/>
            <a:chOff x="8306466" y="4244465"/>
            <a:chExt cx="3613304" cy="2214911"/>
          </a:xfrm>
        </p:grpSpPr>
        <p:cxnSp>
          <p:nvCxnSpPr>
            <p:cNvPr id="18" name="Straight Connector 26">
              <a:extLst>
                <a:ext uri="{FF2B5EF4-FFF2-40B4-BE49-F238E27FC236}">
                  <a16:creationId xmlns:a16="http://schemas.microsoft.com/office/drawing/2014/main" id="{2BF0E196-6231-8A76-060E-A1761A534AD1}"/>
                </a:ext>
              </a:extLst>
            </p:cNvPr>
            <p:cNvCxnSpPr>
              <a:cxnSpLocks/>
            </p:cNvCxnSpPr>
            <p:nvPr/>
          </p:nvCxnSpPr>
          <p:spPr>
            <a:xfrm>
              <a:off x="8306466" y="4262494"/>
              <a:ext cx="0" cy="2196882"/>
            </a:xfrm>
            <a:prstGeom prst="line">
              <a:avLst/>
            </a:prstGeom>
          </p:spPr>
          <p:style>
            <a:lnRef idx="1">
              <a:schemeClr val="accent4"/>
            </a:lnRef>
            <a:fillRef idx="0">
              <a:schemeClr val="accent4"/>
            </a:fillRef>
            <a:effectRef idx="0">
              <a:schemeClr val="accent4"/>
            </a:effectRef>
            <a:fontRef idx="minor">
              <a:schemeClr val="tx1"/>
            </a:fontRef>
          </p:style>
        </p:cxnSp>
        <p:sp>
          <p:nvSpPr>
            <p:cNvPr id="19" name="Rectangle 18">
              <a:extLst>
                <a:ext uri="{FF2B5EF4-FFF2-40B4-BE49-F238E27FC236}">
                  <a16:creationId xmlns:a16="http://schemas.microsoft.com/office/drawing/2014/main" id="{4819581C-68BC-62D8-BC07-3ED1175D1A8D}"/>
                </a:ext>
              </a:extLst>
            </p:cNvPr>
            <p:cNvSpPr/>
            <p:nvPr/>
          </p:nvSpPr>
          <p:spPr>
            <a:xfrm>
              <a:off x="8306466" y="4244465"/>
              <a:ext cx="3613304" cy="441081"/>
            </a:xfrm>
            <a:prstGeom prst="rect">
              <a:avLst/>
            </a:prstGeom>
            <a:solidFill>
              <a:schemeClr val="accent1"/>
            </a:solidFill>
            <a:ln w="25400" cap="flat" cmpd="sng" algn="ctr">
              <a:noFill/>
              <a:prstDash val="solid"/>
            </a:ln>
            <a:effectLst/>
          </p:spPr>
          <p:txBody>
            <a:bodyPr rtlCol="0" anchor="ctr"/>
            <a:lstStyle/>
            <a:p>
              <a:pPr algn="ctr" defTabSz="914378">
                <a:defRPr/>
              </a:pPr>
              <a:r>
                <a:rPr lang="en-US" sz="1350" kern="0" dirty="0">
                  <a:solidFill>
                    <a:srgbClr val="FFFFFF"/>
                  </a:solidFill>
                  <a:latin typeface="CiscoSansTT ExtraLight"/>
                </a:rPr>
                <a:t>Pratique</a:t>
              </a:r>
              <a:endParaRPr lang="en-US" sz="1500" kern="0" dirty="0">
                <a:solidFill>
                  <a:srgbClr val="FFFFFF"/>
                </a:solidFill>
                <a:latin typeface="CiscoSansTT ExtraLight"/>
              </a:endParaRPr>
            </a:p>
          </p:txBody>
        </p:sp>
      </p:grpSp>
      <p:grpSp>
        <p:nvGrpSpPr>
          <p:cNvPr id="20" name="Group 20">
            <a:extLst>
              <a:ext uri="{FF2B5EF4-FFF2-40B4-BE49-F238E27FC236}">
                <a16:creationId xmlns:a16="http://schemas.microsoft.com/office/drawing/2014/main" id="{188AA020-A9F4-04F5-0D5E-F4537C0510D3}"/>
              </a:ext>
            </a:extLst>
          </p:cNvPr>
          <p:cNvGrpSpPr/>
          <p:nvPr/>
        </p:nvGrpSpPr>
        <p:grpSpPr>
          <a:xfrm>
            <a:off x="3435007" y="3376504"/>
            <a:ext cx="1798581" cy="1661183"/>
            <a:chOff x="5411452" y="4244465"/>
            <a:chExt cx="2398108" cy="2214911"/>
          </a:xfrm>
        </p:grpSpPr>
        <p:cxnSp>
          <p:nvCxnSpPr>
            <p:cNvPr id="21" name="Straight Connector 12">
              <a:extLst>
                <a:ext uri="{FF2B5EF4-FFF2-40B4-BE49-F238E27FC236}">
                  <a16:creationId xmlns:a16="http://schemas.microsoft.com/office/drawing/2014/main" id="{7BECF597-1D73-2310-80D1-F2B167B482A6}"/>
                </a:ext>
              </a:extLst>
            </p:cNvPr>
            <p:cNvCxnSpPr>
              <a:cxnSpLocks/>
            </p:cNvCxnSpPr>
            <p:nvPr/>
          </p:nvCxnSpPr>
          <p:spPr>
            <a:xfrm>
              <a:off x="5411452" y="4244465"/>
              <a:ext cx="1011" cy="2214911"/>
            </a:xfrm>
            <a:prstGeom prst="line">
              <a:avLst/>
            </a:prstGeom>
          </p:spPr>
          <p:style>
            <a:lnRef idx="1">
              <a:schemeClr val="accent4"/>
            </a:lnRef>
            <a:fillRef idx="0">
              <a:schemeClr val="accent4"/>
            </a:fillRef>
            <a:effectRef idx="0">
              <a:schemeClr val="accent4"/>
            </a:effectRef>
            <a:fontRef idx="minor">
              <a:schemeClr val="tx1"/>
            </a:fontRef>
          </p:style>
        </p:cxnSp>
        <p:sp>
          <p:nvSpPr>
            <p:cNvPr id="22" name="Rectangle 21">
              <a:extLst>
                <a:ext uri="{FF2B5EF4-FFF2-40B4-BE49-F238E27FC236}">
                  <a16:creationId xmlns:a16="http://schemas.microsoft.com/office/drawing/2014/main" id="{D0750A2A-ECBE-9B62-ED5D-958AF3163B0C}"/>
                </a:ext>
              </a:extLst>
            </p:cNvPr>
            <p:cNvSpPr/>
            <p:nvPr/>
          </p:nvSpPr>
          <p:spPr>
            <a:xfrm>
              <a:off x="5413219" y="4253330"/>
              <a:ext cx="2396341" cy="432216"/>
            </a:xfrm>
            <a:prstGeom prst="rect">
              <a:avLst/>
            </a:prstGeom>
            <a:solidFill>
              <a:schemeClr val="bg1"/>
            </a:solidFill>
            <a:ln w="25400" cap="flat" cmpd="sng" algn="ctr">
              <a:noFill/>
              <a:prstDash val="solid"/>
            </a:ln>
            <a:effectLst/>
          </p:spPr>
          <p:txBody>
            <a:bodyPr rtlCol="0" anchor="ctr"/>
            <a:lstStyle/>
            <a:p>
              <a:pPr algn="ctr" defTabSz="914378">
                <a:defRPr/>
              </a:pPr>
              <a:r>
                <a:rPr lang="en-US" sz="1350" kern="0" dirty="0">
                  <a:solidFill>
                    <a:srgbClr val="FFFFFF"/>
                  </a:solidFill>
                  <a:latin typeface="CiscoSansTT ExtraLight"/>
                </a:rPr>
                <a:t>Digital Literacy</a:t>
              </a:r>
            </a:p>
          </p:txBody>
        </p:sp>
      </p:grpSp>
      <p:grpSp>
        <p:nvGrpSpPr>
          <p:cNvPr id="23" name="Group 18">
            <a:extLst>
              <a:ext uri="{FF2B5EF4-FFF2-40B4-BE49-F238E27FC236}">
                <a16:creationId xmlns:a16="http://schemas.microsoft.com/office/drawing/2014/main" id="{2C29982C-E9C8-00A7-382F-2793E90DFEAB}"/>
              </a:ext>
            </a:extLst>
          </p:cNvPr>
          <p:cNvGrpSpPr/>
          <p:nvPr/>
        </p:nvGrpSpPr>
        <p:grpSpPr>
          <a:xfrm>
            <a:off x="6970860" y="1041638"/>
            <a:ext cx="2074779" cy="2373915"/>
            <a:chOff x="9294480" y="828743"/>
            <a:chExt cx="2766372" cy="3165220"/>
          </a:xfrm>
        </p:grpSpPr>
        <p:sp>
          <p:nvSpPr>
            <p:cNvPr id="24" name="Rectangle 23">
              <a:extLst>
                <a:ext uri="{FF2B5EF4-FFF2-40B4-BE49-F238E27FC236}">
                  <a16:creationId xmlns:a16="http://schemas.microsoft.com/office/drawing/2014/main" id="{378E1ADA-9D12-2DD0-C352-8DE0FAF90121}"/>
                </a:ext>
              </a:extLst>
            </p:cNvPr>
            <p:cNvSpPr/>
            <p:nvPr/>
          </p:nvSpPr>
          <p:spPr>
            <a:xfrm>
              <a:off x="9294480" y="828743"/>
              <a:ext cx="2766372" cy="441081"/>
            </a:xfrm>
            <a:prstGeom prst="rect">
              <a:avLst/>
            </a:prstGeom>
            <a:solidFill>
              <a:schemeClr val="bg1"/>
            </a:solidFill>
            <a:ln w="25400" cap="flat" cmpd="sng" algn="ctr">
              <a:noFill/>
              <a:prstDash val="solid"/>
            </a:ln>
            <a:effectLst/>
          </p:spPr>
          <p:txBody>
            <a:bodyPr rtlCol="0" anchor="ctr"/>
            <a:lstStyle/>
            <a:p>
              <a:pPr algn="ctr" defTabSz="914378">
                <a:defRPr/>
              </a:pPr>
              <a:r>
                <a:rPr lang="en-US" sz="1200" kern="0" dirty="0" err="1">
                  <a:solidFill>
                    <a:srgbClr val="FFFFFF"/>
                  </a:solidFill>
                  <a:latin typeface="CiscoSansTT ExtraLight"/>
                </a:rPr>
                <a:t>Systèmes</a:t>
              </a:r>
              <a:r>
                <a:rPr lang="en-US" sz="1200" kern="0" dirty="0">
                  <a:solidFill>
                    <a:srgbClr val="FFFFFF"/>
                  </a:solidFill>
                  <a:latin typeface="CiscoSansTT ExtraLight"/>
                </a:rPr>
                <a:t> </a:t>
              </a:r>
              <a:r>
                <a:rPr lang="en-US" sz="1200" kern="0" dirty="0" err="1">
                  <a:solidFill>
                    <a:srgbClr val="FFFFFF"/>
                  </a:solidFill>
                  <a:latin typeface="CiscoSansTT ExtraLight"/>
                </a:rPr>
                <a:t>d'exploitation</a:t>
              </a:r>
              <a:r>
                <a:rPr lang="en-US" sz="1200" kern="0" dirty="0">
                  <a:solidFill>
                    <a:srgbClr val="FFFFFF"/>
                  </a:solidFill>
                  <a:latin typeface="CiscoSansTT ExtraLight"/>
                </a:rPr>
                <a:t> et </a:t>
              </a:r>
              <a:r>
                <a:rPr lang="en-US" sz="1200" kern="0" dirty="0" err="1">
                  <a:solidFill>
                    <a:srgbClr val="FFFFFF"/>
                  </a:solidFill>
                  <a:latin typeface="CiscoSansTT ExtraLight"/>
                </a:rPr>
                <a:t>informatique</a:t>
              </a:r>
              <a:endParaRPr lang="en-US" sz="1200" kern="0" dirty="0">
                <a:solidFill>
                  <a:srgbClr val="FFFFFF"/>
                </a:solidFill>
                <a:latin typeface="CiscoSansTT ExtraLight"/>
              </a:endParaRPr>
            </a:p>
          </p:txBody>
        </p:sp>
        <p:cxnSp>
          <p:nvCxnSpPr>
            <p:cNvPr id="25" name="Straight Connector 37">
              <a:extLst>
                <a:ext uri="{FF2B5EF4-FFF2-40B4-BE49-F238E27FC236}">
                  <a16:creationId xmlns:a16="http://schemas.microsoft.com/office/drawing/2014/main" id="{9C103411-4B02-517C-F2B4-D3E2AF62064E}"/>
                </a:ext>
              </a:extLst>
            </p:cNvPr>
            <p:cNvCxnSpPr>
              <a:cxnSpLocks/>
            </p:cNvCxnSpPr>
            <p:nvPr/>
          </p:nvCxnSpPr>
          <p:spPr>
            <a:xfrm>
              <a:off x="9294480" y="828743"/>
              <a:ext cx="0" cy="316522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26" name="Group 14">
            <a:extLst>
              <a:ext uri="{FF2B5EF4-FFF2-40B4-BE49-F238E27FC236}">
                <a16:creationId xmlns:a16="http://schemas.microsoft.com/office/drawing/2014/main" id="{639C1E84-1738-4D4D-6036-33DD6DBD4471}"/>
              </a:ext>
            </a:extLst>
          </p:cNvPr>
          <p:cNvGrpSpPr/>
          <p:nvPr/>
        </p:nvGrpSpPr>
        <p:grpSpPr>
          <a:xfrm>
            <a:off x="162362" y="1041638"/>
            <a:ext cx="2786360" cy="2373915"/>
            <a:chOff x="216482" y="828743"/>
            <a:chExt cx="3715147" cy="3165220"/>
          </a:xfrm>
        </p:grpSpPr>
        <p:sp>
          <p:nvSpPr>
            <p:cNvPr id="27" name="Rectangle 26">
              <a:extLst>
                <a:ext uri="{FF2B5EF4-FFF2-40B4-BE49-F238E27FC236}">
                  <a16:creationId xmlns:a16="http://schemas.microsoft.com/office/drawing/2014/main" id="{42D0B3E3-3C29-9EE9-6FDD-F6B32636F4D7}"/>
                </a:ext>
              </a:extLst>
            </p:cNvPr>
            <p:cNvSpPr/>
            <p:nvPr/>
          </p:nvSpPr>
          <p:spPr>
            <a:xfrm>
              <a:off x="216482" y="828743"/>
              <a:ext cx="3715147" cy="441081"/>
            </a:xfrm>
            <a:prstGeom prst="rect">
              <a:avLst/>
            </a:prstGeom>
            <a:solidFill>
              <a:srgbClr val="0C274D"/>
            </a:solidFill>
            <a:ln w="25400" cap="flat" cmpd="sng" algn="ctr">
              <a:noFill/>
              <a:prstDash val="solid"/>
            </a:ln>
            <a:effectLst/>
          </p:spPr>
          <p:txBody>
            <a:bodyPr rtlCol="0" anchor="ctr"/>
            <a:lstStyle/>
            <a:p>
              <a:pPr algn="ctr" defTabSz="914378">
                <a:defRPr/>
              </a:pPr>
              <a:r>
                <a:rPr lang="en-US" sz="1350" dirty="0" err="1">
                  <a:solidFill>
                    <a:srgbClr val="FFFFFF"/>
                  </a:solidFill>
                  <a:latin typeface="CiscoSansTT ExtraLight"/>
                </a:rPr>
                <a:t>Réseau</a:t>
              </a:r>
              <a:endParaRPr lang="en-US" sz="1500" dirty="0">
                <a:solidFill>
                  <a:srgbClr val="FFFFFF"/>
                </a:solidFill>
                <a:latin typeface="CiscoSansTT ExtraLight"/>
              </a:endParaRPr>
            </a:p>
          </p:txBody>
        </p:sp>
        <p:cxnSp>
          <p:nvCxnSpPr>
            <p:cNvPr id="28" name="Straight Connector 38">
              <a:extLst>
                <a:ext uri="{FF2B5EF4-FFF2-40B4-BE49-F238E27FC236}">
                  <a16:creationId xmlns:a16="http://schemas.microsoft.com/office/drawing/2014/main" id="{0745A32F-EE3E-648F-A963-AF19F83AD5D9}"/>
                </a:ext>
              </a:extLst>
            </p:cNvPr>
            <p:cNvCxnSpPr>
              <a:cxnSpLocks/>
            </p:cNvCxnSpPr>
            <p:nvPr/>
          </p:nvCxnSpPr>
          <p:spPr>
            <a:xfrm>
              <a:off x="216482" y="855428"/>
              <a:ext cx="12773" cy="3138535"/>
            </a:xfrm>
            <a:prstGeom prst="line">
              <a:avLst/>
            </a:prstGeom>
          </p:spPr>
          <p:style>
            <a:lnRef idx="1">
              <a:schemeClr val="accent4"/>
            </a:lnRef>
            <a:fillRef idx="0">
              <a:schemeClr val="accent4"/>
            </a:fillRef>
            <a:effectRef idx="0">
              <a:schemeClr val="accent4"/>
            </a:effectRef>
            <a:fontRef idx="minor">
              <a:schemeClr val="tx1"/>
            </a:fontRef>
          </p:style>
        </p:cxnSp>
      </p:grpSp>
      <p:sp>
        <p:nvSpPr>
          <p:cNvPr id="29" name="TextBox 4">
            <a:extLst>
              <a:ext uri="{FF2B5EF4-FFF2-40B4-BE49-F238E27FC236}">
                <a16:creationId xmlns:a16="http://schemas.microsoft.com/office/drawing/2014/main" id="{5B2F0BCF-5C6A-A031-41E5-2E077F139628}"/>
              </a:ext>
            </a:extLst>
          </p:cNvPr>
          <p:cNvSpPr txBox="1"/>
          <p:nvPr/>
        </p:nvSpPr>
        <p:spPr>
          <a:xfrm>
            <a:off x="175013" y="1363415"/>
            <a:ext cx="1686531" cy="1970774"/>
          </a:xfrm>
          <a:prstGeom prst="rect">
            <a:avLst/>
          </a:prstGeom>
          <a:noFill/>
        </p:spPr>
        <p:txBody>
          <a:bodyPr wrap="square" lIns="0" tIns="0" rIns="0" bIns="0" numCol="1" spcCol="180000" rtlCol="0" anchor="t">
            <a:noAutofit/>
          </a:bodyPr>
          <a:lstStyle/>
          <a:p>
            <a:pPr defTabSz="457189">
              <a:spcAft>
                <a:spcPts val="450"/>
              </a:spcAft>
              <a:defRPr/>
            </a:pPr>
            <a:r>
              <a:rPr lang="en-US" sz="825" b="1" dirty="0" err="1">
                <a:solidFill>
                  <a:srgbClr val="414244"/>
                </a:solidFill>
                <a:latin typeface="CiscoSansTT"/>
                <a:ea typeface="ＭＳ Ｐゴシック"/>
                <a:cs typeface="CiscoSansTT"/>
              </a:rPr>
              <a:t>Réseau</a:t>
            </a:r>
            <a:endParaRPr lang="en-US" sz="825" b="1" dirty="0">
              <a:solidFill>
                <a:srgbClr val="414244"/>
              </a:solidFill>
              <a:latin typeface="CiscoSansTT"/>
              <a:ea typeface="ＭＳ Ｐゴシック"/>
              <a:cs typeface="CiscoSansTT"/>
            </a:endParaRPr>
          </a:p>
          <a:p>
            <a:pPr defTabSz="457189">
              <a:spcAft>
                <a:spcPts val="450"/>
              </a:spcAft>
              <a:defRPr/>
            </a:pPr>
            <a:r>
              <a:rPr lang="en-US" sz="600" b="1" i="1" dirty="0" err="1">
                <a:solidFill>
                  <a:srgbClr val="414244"/>
                </a:solidFill>
                <a:latin typeface="CiscoSansTT Light"/>
                <a:ea typeface="ＭＳ Ｐゴシック"/>
                <a:cs typeface="CiscoSansTT Light"/>
              </a:rPr>
              <a:t>Essentiels</a:t>
            </a:r>
            <a:r>
              <a:rPr lang="en-US" sz="600" b="1" i="1" dirty="0">
                <a:solidFill>
                  <a:srgbClr val="414244"/>
                </a:solidFill>
                <a:latin typeface="CiscoSansTT Light"/>
                <a:ea typeface="ＭＳ Ｐゴシック"/>
                <a:cs typeface="CiscoSansTT Light"/>
              </a:rPr>
              <a:t> du </a:t>
            </a:r>
            <a:r>
              <a:rPr lang="en-US" sz="600" b="1" i="1" dirty="0" err="1">
                <a:solidFill>
                  <a:srgbClr val="414244"/>
                </a:solidFill>
                <a:latin typeface="CiscoSansTT Light"/>
                <a:ea typeface="ＭＳ Ｐゴシック"/>
                <a:cs typeface="CiscoSansTT Light"/>
              </a:rPr>
              <a:t>réseau</a:t>
            </a:r>
            <a:endParaRPr lang="en-US" sz="600" b="1" i="1" dirty="0">
              <a:solidFill>
                <a:srgbClr val="414244"/>
              </a:solidFill>
              <a:latin typeface="CiscoSansTT Light"/>
              <a:ea typeface="ＭＳ Ｐゴシック"/>
              <a:cs typeface="CiscoSansTT Light"/>
            </a:endParaRPr>
          </a:p>
          <a:p>
            <a:pPr marL="585776" lvl="1" indent="-128588" defTabSz="457189">
              <a:spcAft>
                <a:spcPts val="450"/>
              </a:spcAft>
              <a:buFont typeface="Arial" panose="020B0604020202020204" pitchFamily="34" charset="0"/>
              <a:buChar char="•"/>
              <a:defRPr/>
            </a:pPr>
            <a:r>
              <a:rPr lang="en-US" sz="600" dirty="0">
                <a:solidFill>
                  <a:srgbClr val="414244"/>
                </a:solidFill>
                <a:latin typeface="CiscoSansTT Light"/>
                <a:ea typeface="ＭＳ Ｐゴシック"/>
                <a:cs typeface="CiscoSansTT Light"/>
              </a:rPr>
              <a:t>Bases de la mise </a:t>
            </a:r>
            <a:r>
              <a:rPr lang="en-US" sz="600" dirty="0" err="1">
                <a:solidFill>
                  <a:srgbClr val="414244"/>
                </a:solidFill>
                <a:latin typeface="CiscoSansTT Light"/>
                <a:ea typeface="ＭＳ Ｐゴシック"/>
                <a:cs typeface="CiscoSansTT Light"/>
              </a:rPr>
              <a:t>en</a:t>
            </a:r>
            <a:r>
              <a:rPr lang="en-US" sz="600" dirty="0">
                <a:solidFill>
                  <a:srgbClr val="414244"/>
                </a:solidFill>
                <a:latin typeface="CiscoSansTT Light"/>
                <a:ea typeface="ＭＳ Ｐゴシック"/>
                <a:cs typeface="CiscoSansTT Light"/>
              </a:rPr>
              <a:t> </a:t>
            </a:r>
            <a:r>
              <a:rPr lang="en-US" sz="600" dirty="0" err="1">
                <a:solidFill>
                  <a:srgbClr val="414244"/>
                </a:solidFill>
                <a:latin typeface="CiscoSansTT Light"/>
                <a:ea typeface="ＭＳ Ｐゴシック"/>
                <a:cs typeface="CiscoSansTT Light"/>
              </a:rPr>
              <a:t>réseau</a:t>
            </a:r>
            <a:endParaRPr lang="en-US" sz="600" dirty="0">
              <a:solidFill>
                <a:srgbClr val="414244"/>
              </a:solidFill>
              <a:latin typeface="CiscoSansTT Light"/>
              <a:ea typeface="ＭＳ Ｐゴシック"/>
              <a:cs typeface="CiscoSansTT Light"/>
            </a:endParaRPr>
          </a:p>
          <a:p>
            <a:pPr marL="585776" lvl="1" indent="-128588" defTabSz="457189">
              <a:spcAft>
                <a:spcPts val="450"/>
              </a:spcAft>
              <a:buFont typeface="Arial" panose="020B0604020202020204" pitchFamily="34" charset="0"/>
              <a:buChar char="•"/>
              <a:defRPr/>
            </a:pPr>
            <a:r>
              <a:rPr lang="en-US" sz="600" dirty="0" err="1">
                <a:solidFill>
                  <a:srgbClr val="414244"/>
                </a:solidFill>
                <a:latin typeface="CiscoSansTT Light"/>
                <a:ea typeface="ＭＳ Ｐゴシック"/>
                <a:cs typeface="CiscoSansTT Light"/>
              </a:rPr>
              <a:t>Périphériques</a:t>
            </a:r>
            <a:r>
              <a:rPr lang="en-US" sz="600" dirty="0">
                <a:solidFill>
                  <a:srgbClr val="414244"/>
                </a:solidFill>
                <a:latin typeface="CiscoSansTT Light"/>
                <a:ea typeface="ＭＳ Ｐゴシック"/>
                <a:cs typeface="CiscoSansTT Light"/>
              </a:rPr>
              <a:t> </a:t>
            </a:r>
            <a:r>
              <a:rPr lang="en-US" sz="600" dirty="0" err="1">
                <a:solidFill>
                  <a:srgbClr val="414244"/>
                </a:solidFill>
                <a:latin typeface="CiscoSansTT Light"/>
                <a:ea typeface="ＭＳ Ｐゴシック"/>
                <a:cs typeface="CiscoSansTT Light"/>
              </a:rPr>
              <a:t>réseau</a:t>
            </a:r>
            <a:r>
              <a:rPr lang="en-US" sz="600" dirty="0">
                <a:solidFill>
                  <a:srgbClr val="414244"/>
                </a:solidFill>
                <a:latin typeface="CiscoSansTT Light"/>
                <a:ea typeface="ＭＳ Ｐゴシック"/>
                <a:cs typeface="CiscoSansTT Light"/>
              </a:rPr>
              <a:t> et configuration </a:t>
            </a:r>
            <a:r>
              <a:rPr lang="en-US" sz="600" dirty="0" err="1">
                <a:solidFill>
                  <a:srgbClr val="414244"/>
                </a:solidFill>
                <a:latin typeface="CiscoSansTT Light"/>
                <a:ea typeface="ＭＳ Ｐゴシック"/>
                <a:cs typeface="CiscoSansTT Light"/>
              </a:rPr>
              <a:t>initiale</a:t>
            </a:r>
            <a:endParaRPr lang="en-US" sz="600" dirty="0">
              <a:solidFill>
                <a:srgbClr val="414244"/>
              </a:solidFill>
              <a:latin typeface="CiscoSansTT Light"/>
              <a:ea typeface="ＭＳ Ｐゴシック"/>
              <a:cs typeface="CiscoSansTT Light"/>
            </a:endParaRPr>
          </a:p>
          <a:p>
            <a:pPr marL="585776" lvl="1" indent="-128588" defTabSz="457189">
              <a:spcAft>
                <a:spcPts val="450"/>
              </a:spcAft>
              <a:buFont typeface="Arial" panose="020B0604020202020204" pitchFamily="34" charset="0"/>
              <a:buChar char="•"/>
              <a:defRPr/>
            </a:pPr>
            <a:r>
              <a:rPr lang="en-US" sz="600" dirty="0" err="1">
                <a:solidFill>
                  <a:srgbClr val="414244"/>
                </a:solidFill>
                <a:latin typeface="CiscoSansTT Light"/>
                <a:ea typeface="ＭＳ Ｐゴシック"/>
                <a:cs typeface="CiscoSansTT Light"/>
              </a:rPr>
              <a:t>Adressage</a:t>
            </a:r>
            <a:r>
              <a:rPr lang="en-US" sz="600" dirty="0">
                <a:solidFill>
                  <a:srgbClr val="414244"/>
                </a:solidFill>
                <a:latin typeface="CiscoSansTT Light"/>
                <a:ea typeface="ＭＳ Ｐゴシック"/>
                <a:cs typeface="CiscoSansTT Light"/>
              </a:rPr>
              <a:t> </a:t>
            </a:r>
            <a:r>
              <a:rPr lang="en-US" sz="600" dirty="0" err="1">
                <a:solidFill>
                  <a:srgbClr val="414244"/>
                </a:solidFill>
                <a:latin typeface="CiscoSansTT Light"/>
                <a:ea typeface="ＭＳ Ｐゴシック"/>
                <a:cs typeface="CiscoSansTT Light"/>
              </a:rPr>
              <a:t>réseau</a:t>
            </a:r>
            <a:r>
              <a:rPr lang="en-US" sz="600" dirty="0">
                <a:solidFill>
                  <a:srgbClr val="414244"/>
                </a:solidFill>
                <a:latin typeface="CiscoSansTT Light"/>
                <a:ea typeface="ＭＳ Ｐゴシック"/>
                <a:cs typeface="CiscoSansTT Light"/>
              </a:rPr>
              <a:t> et </a:t>
            </a:r>
            <a:r>
              <a:rPr lang="en-US" sz="600" dirty="0" err="1">
                <a:solidFill>
                  <a:srgbClr val="414244"/>
                </a:solidFill>
                <a:latin typeface="CiscoSansTT Light"/>
                <a:ea typeface="ＭＳ Ｐゴシック"/>
                <a:cs typeface="CiscoSansTT Light"/>
              </a:rPr>
              <a:t>dépannage</a:t>
            </a:r>
            <a:r>
              <a:rPr lang="en-US" sz="600" dirty="0">
                <a:solidFill>
                  <a:srgbClr val="414244"/>
                </a:solidFill>
                <a:latin typeface="CiscoSansTT Light"/>
                <a:ea typeface="ＭＳ Ｐゴシック"/>
                <a:cs typeface="CiscoSansTT Light"/>
              </a:rPr>
              <a:t> de base</a:t>
            </a:r>
          </a:p>
          <a:p>
            <a:pPr marL="585776" lvl="1" indent="-128588" defTabSz="457189">
              <a:spcAft>
                <a:spcPts val="450"/>
              </a:spcAft>
              <a:buFont typeface="Arial" panose="020B0604020202020204" pitchFamily="34" charset="0"/>
              <a:buChar char="•"/>
              <a:defRPr/>
            </a:pPr>
            <a:r>
              <a:rPr lang="en-US" sz="600" dirty="0">
                <a:solidFill>
                  <a:srgbClr val="414244"/>
                </a:solidFill>
                <a:latin typeface="CiscoSansTT Light"/>
                <a:ea typeface="ＭＳ Ｐゴシック"/>
                <a:cs typeface="CiscoSansTT Light"/>
              </a:rPr>
              <a:t>Assistance </a:t>
            </a:r>
            <a:r>
              <a:rPr lang="en-US" sz="600" dirty="0" err="1">
                <a:solidFill>
                  <a:srgbClr val="414244"/>
                </a:solidFill>
                <a:latin typeface="CiscoSansTT Light"/>
                <a:ea typeface="ＭＳ Ｐゴシック"/>
                <a:cs typeface="CiscoSansTT Light"/>
              </a:rPr>
              <a:t>réseau</a:t>
            </a:r>
            <a:r>
              <a:rPr lang="en-US" sz="600" dirty="0">
                <a:solidFill>
                  <a:srgbClr val="414244"/>
                </a:solidFill>
                <a:latin typeface="CiscoSansTT Light"/>
                <a:ea typeface="ＭＳ Ｐゴシック"/>
                <a:cs typeface="CiscoSansTT Light"/>
              </a:rPr>
              <a:t> et </a:t>
            </a:r>
            <a:r>
              <a:rPr lang="en-US" sz="600" dirty="0" err="1">
                <a:solidFill>
                  <a:srgbClr val="414244"/>
                </a:solidFill>
                <a:latin typeface="CiscoSansTT Light"/>
                <a:ea typeface="ＭＳ Ｐゴシック"/>
                <a:cs typeface="CiscoSansTT Light"/>
              </a:rPr>
              <a:t>sécurité</a:t>
            </a:r>
            <a:endParaRPr lang="en-US" sz="600" dirty="0">
              <a:solidFill>
                <a:srgbClr val="414244"/>
              </a:solidFill>
              <a:latin typeface="CiscoSansTT Light"/>
              <a:ea typeface="ＭＳ Ｐゴシック"/>
              <a:cs typeface="CiscoSansTT Light"/>
            </a:endParaRPr>
          </a:p>
          <a:p>
            <a:pPr defTabSz="457189">
              <a:spcAft>
                <a:spcPts val="450"/>
              </a:spcAft>
              <a:defRPr/>
            </a:pPr>
            <a:r>
              <a:rPr lang="en-US" sz="600" b="1" i="1" dirty="0">
                <a:solidFill>
                  <a:srgbClr val="414244"/>
                </a:solidFill>
                <a:latin typeface="CiscoSansTT Light"/>
                <a:ea typeface="ＭＳ Ｐゴシック"/>
                <a:cs typeface="CiscoSansTT Light"/>
              </a:rPr>
              <a:t>CCNA </a:t>
            </a:r>
            <a:r>
              <a:rPr lang="en-US" sz="600" dirty="0">
                <a:solidFill>
                  <a:srgbClr val="414244"/>
                </a:solidFill>
                <a:latin typeface="CiscoSansTT Light"/>
                <a:ea typeface="ＭＳ Ｐゴシック"/>
                <a:cs typeface="CiscoSansTT Light"/>
              </a:rPr>
              <a:t>: Introduction aux </a:t>
            </a:r>
            <a:r>
              <a:rPr lang="en-US" sz="600" dirty="0" err="1">
                <a:solidFill>
                  <a:srgbClr val="414244"/>
                </a:solidFill>
                <a:latin typeface="CiscoSansTT Light"/>
                <a:ea typeface="ＭＳ Ｐゴシック"/>
                <a:cs typeface="CiscoSansTT Light"/>
              </a:rPr>
              <a:t>réseaux</a:t>
            </a:r>
            <a:endParaRPr lang="en-US" sz="600" dirty="0">
              <a:solidFill>
                <a:srgbClr val="414244"/>
              </a:solidFill>
              <a:latin typeface="CiscoSansTT Light"/>
              <a:ea typeface="ＭＳ Ｐゴシック"/>
              <a:cs typeface="CiscoSansTT Light"/>
            </a:endParaRPr>
          </a:p>
          <a:p>
            <a:pPr defTabSz="457189">
              <a:spcAft>
                <a:spcPts val="450"/>
              </a:spcAft>
              <a:defRPr/>
            </a:pPr>
            <a:r>
              <a:rPr lang="en-US" sz="600" b="1" i="1" dirty="0">
                <a:solidFill>
                  <a:srgbClr val="414244"/>
                </a:solidFill>
                <a:latin typeface="CiscoSansTT Light"/>
                <a:ea typeface="ＭＳ Ｐゴシック"/>
                <a:cs typeface="CiscoSansTT Light"/>
              </a:rPr>
              <a:t>CCNA : </a:t>
            </a:r>
            <a:r>
              <a:rPr lang="en-US" sz="600" dirty="0">
                <a:solidFill>
                  <a:srgbClr val="414244"/>
                </a:solidFill>
                <a:latin typeface="CiscoSansTT Light"/>
                <a:ea typeface="ＭＳ Ｐゴシック"/>
                <a:cs typeface="CiscoSansTT Light"/>
              </a:rPr>
              <a:t>Commutation, </a:t>
            </a:r>
            <a:r>
              <a:rPr lang="en-US" sz="600" dirty="0" err="1">
                <a:solidFill>
                  <a:srgbClr val="414244"/>
                </a:solidFill>
                <a:latin typeface="CiscoSansTT Light"/>
                <a:ea typeface="ＭＳ Ｐゴシック"/>
                <a:cs typeface="CiscoSansTT Light"/>
              </a:rPr>
              <a:t>routage</a:t>
            </a:r>
            <a:r>
              <a:rPr lang="en-US" sz="600" dirty="0">
                <a:solidFill>
                  <a:srgbClr val="414244"/>
                </a:solidFill>
                <a:latin typeface="CiscoSansTT Light"/>
                <a:ea typeface="ＭＳ Ｐゴシック"/>
                <a:cs typeface="CiscoSansTT Light"/>
              </a:rPr>
              <a:t> et </a:t>
            </a:r>
            <a:r>
              <a:rPr lang="en-US" sz="600" dirty="0" err="1">
                <a:solidFill>
                  <a:srgbClr val="414244"/>
                </a:solidFill>
                <a:latin typeface="CiscoSansTT Light"/>
                <a:ea typeface="ＭＳ Ｐゴシック"/>
                <a:cs typeface="CiscoSansTT Light"/>
              </a:rPr>
              <a:t>éléments</a:t>
            </a:r>
            <a:r>
              <a:rPr lang="en-US" sz="600" dirty="0">
                <a:solidFill>
                  <a:srgbClr val="414244"/>
                </a:solidFill>
                <a:latin typeface="CiscoSansTT Light"/>
                <a:ea typeface="ＭＳ Ｐゴシック"/>
                <a:cs typeface="CiscoSansTT Light"/>
              </a:rPr>
              <a:t> </a:t>
            </a:r>
            <a:r>
              <a:rPr lang="en-US" sz="600" dirty="0" err="1">
                <a:solidFill>
                  <a:srgbClr val="414244"/>
                </a:solidFill>
                <a:latin typeface="CiscoSansTT Light"/>
                <a:ea typeface="ＭＳ Ｐゴシック"/>
                <a:cs typeface="CiscoSansTT Light"/>
              </a:rPr>
              <a:t>essentiels</a:t>
            </a:r>
            <a:r>
              <a:rPr lang="en-US" sz="600" dirty="0">
                <a:solidFill>
                  <a:srgbClr val="414244"/>
                </a:solidFill>
                <a:latin typeface="CiscoSansTT Light"/>
                <a:ea typeface="ＭＳ Ｐゴシック"/>
                <a:cs typeface="CiscoSansTT Light"/>
              </a:rPr>
              <a:t> sans fil</a:t>
            </a:r>
          </a:p>
          <a:p>
            <a:pPr defTabSz="457189">
              <a:spcAft>
                <a:spcPts val="450"/>
              </a:spcAft>
              <a:defRPr/>
            </a:pPr>
            <a:r>
              <a:rPr lang="en-US" sz="600" b="1" i="1" dirty="0">
                <a:solidFill>
                  <a:srgbClr val="414244"/>
                </a:solidFill>
                <a:latin typeface="CiscoSansTT Light"/>
                <a:ea typeface="ＭＳ Ｐゴシック"/>
                <a:cs typeface="CiscoSansTT Light"/>
              </a:rPr>
              <a:t>CCNA : </a:t>
            </a:r>
            <a:r>
              <a:rPr lang="en-US" sz="600" dirty="0" err="1">
                <a:solidFill>
                  <a:srgbClr val="414244"/>
                </a:solidFill>
                <a:latin typeface="CiscoSansTT Light"/>
                <a:ea typeface="ＭＳ Ｐゴシック"/>
                <a:cs typeface="CiscoSansTT Light"/>
              </a:rPr>
              <a:t>Réseaux</a:t>
            </a:r>
            <a:r>
              <a:rPr lang="en-US" sz="600" dirty="0">
                <a:solidFill>
                  <a:srgbClr val="414244"/>
                </a:solidFill>
                <a:latin typeface="CiscoSansTT Light"/>
                <a:ea typeface="ＭＳ Ｐゴシック"/>
                <a:cs typeface="CiscoSansTT Light"/>
              </a:rPr>
              <a:t> </a:t>
            </a:r>
            <a:r>
              <a:rPr lang="en-US" sz="600" dirty="0" err="1">
                <a:solidFill>
                  <a:srgbClr val="414244"/>
                </a:solidFill>
                <a:latin typeface="CiscoSansTT Light"/>
                <a:ea typeface="ＭＳ Ｐゴシック"/>
                <a:cs typeface="CiscoSansTT Light"/>
              </a:rPr>
              <a:t>d'entreprise</a:t>
            </a:r>
            <a:r>
              <a:rPr lang="en-US" sz="600" dirty="0">
                <a:solidFill>
                  <a:srgbClr val="414244"/>
                </a:solidFill>
                <a:latin typeface="CiscoSansTT Light"/>
                <a:ea typeface="ＭＳ Ｐゴシック"/>
                <a:cs typeface="CiscoSansTT Light"/>
              </a:rPr>
              <a:t>, </a:t>
            </a:r>
            <a:r>
              <a:rPr lang="en-US" sz="600" dirty="0" err="1">
                <a:solidFill>
                  <a:srgbClr val="414244"/>
                </a:solidFill>
                <a:latin typeface="CiscoSansTT Light"/>
                <a:ea typeface="ＭＳ Ｐゴシック"/>
                <a:cs typeface="CiscoSansTT Light"/>
              </a:rPr>
              <a:t>sécurité</a:t>
            </a:r>
            <a:r>
              <a:rPr lang="en-US" sz="600" dirty="0">
                <a:solidFill>
                  <a:srgbClr val="414244"/>
                </a:solidFill>
                <a:latin typeface="CiscoSansTT Light"/>
                <a:ea typeface="ＭＳ Ｐゴシック"/>
                <a:cs typeface="CiscoSansTT Light"/>
              </a:rPr>
              <a:t> et </a:t>
            </a:r>
            <a:r>
              <a:rPr lang="en-US" sz="600" dirty="0" err="1">
                <a:solidFill>
                  <a:srgbClr val="414244"/>
                </a:solidFill>
                <a:latin typeface="CiscoSansTT Light"/>
                <a:ea typeface="ＭＳ Ｐゴシック"/>
                <a:cs typeface="CiscoSansTT Light"/>
              </a:rPr>
              <a:t>automatisation</a:t>
            </a:r>
            <a:endParaRPr lang="en-US" sz="600" dirty="0">
              <a:solidFill>
                <a:srgbClr val="414244"/>
              </a:solidFill>
              <a:latin typeface="CiscoSansTT Light"/>
              <a:ea typeface="ＭＳ Ｐゴシック"/>
              <a:cs typeface="CiscoSansTT Light"/>
            </a:endParaRPr>
          </a:p>
          <a:p>
            <a:pPr defTabSz="457189">
              <a:spcAft>
                <a:spcPts val="450"/>
              </a:spcAft>
              <a:defRPr/>
            </a:pPr>
            <a:r>
              <a:rPr lang="en-US" sz="600" b="1" i="1" dirty="0">
                <a:solidFill>
                  <a:srgbClr val="414244"/>
                </a:solidFill>
                <a:latin typeface="CiscoSansTT Light"/>
                <a:ea typeface="ＭＳ Ｐゴシック"/>
                <a:cs typeface="CiscoSansTT Light"/>
              </a:rPr>
              <a:t>CCNP Enterprise : </a:t>
            </a:r>
            <a:r>
              <a:rPr lang="en-US" sz="600" dirty="0" err="1">
                <a:solidFill>
                  <a:srgbClr val="414244"/>
                </a:solidFill>
                <a:latin typeface="CiscoSansTT Light"/>
                <a:ea typeface="ＭＳ Ｐゴシック"/>
                <a:cs typeface="CiscoSansTT Light"/>
              </a:rPr>
              <a:t>réseau</a:t>
            </a:r>
            <a:r>
              <a:rPr lang="en-US" sz="600" dirty="0">
                <a:solidFill>
                  <a:srgbClr val="414244"/>
                </a:solidFill>
                <a:latin typeface="CiscoSansTT Light"/>
                <a:ea typeface="ＭＳ Ｐゴシック"/>
                <a:cs typeface="CiscoSansTT Light"/>
              </a:rPr>
              <a:t> central</a:t>
            </a:r>
          </a:p>
          <a:p>
            <a:pPr defTabSz="457189">
              <a:spcAft>
                <a:spcPts val="450"/>
              </a:spcAft>
              <a:defRPr/>
            </a:pPr>
            <a:r>
              <a:rPr lang="en-US" sz="600" b="1" i="1" dirty="0">
                <a:solidFill>
                  <a:srgbClr val="414244"/>
                </a:solidFill>
                <a:latin typeface="CiscoSansTT Light"/>
                <a:ea typeface="ＭＳ Ｐゴシック"/>
                <a:cs typeface="CiscoSansTT Light"/>
              </a:rPr>
              <a:t>CCNP Enterprise : </a:t>
            </a:r>
            <a:r>
              <a:rPr lang="en-US" sz="600" dirty="0">
                <a:solidFill>
                  <a:srgbClr val="414244"/>
                </a:solidFill>
                <a:latin typeface="CiscoSansTT Light"/>
                <a:ea typeface="ＭＳ Ｐゴシック"/>
                <a:cs typeface="CiscoSansTT Light"/>
              </a:rPr>
              <a:t>mise </a:t>
            </a:r>
            <a:r>
              <a:rPr lang="en-US" sz="600" dirty="0" err="1">
                <a:solidFill>
                  <a:srgbClr val="414244"/>
                </a:solidFill>
                <a:latin typeface="CiscoSansTT Light"/>
                <a:ea typeface="ＭＳ Ｐゴシック"/>
                <a:cs typeface="CiscoSansTT Light"/>
              </a:rPr>
              <a:t>en</a:t>
            </a:r>
            <a:r>
              <a:rPr lang="en-US" sz="600" dirty="0">
                <a:solidFill>
                  <a:srgbClr val="414244"/>
                </a:solidFill>
                <a:latin typeface="CiscoSansTT Light"/>
                <a:ea typeface="ＭＳ Ｐゴシック"/>
                <a:cs typeface="CiscoSansTT Light"/>
              </a:rPr>
              <a:t> </a:t>
            </a:r>
            <a:r>
              <a:rPr lang="en-US" sz="600" dirty="0" err="1">
                <a:solidFill>
                  <a:srgbClr val="414244"/>
                </a:solidFill>
                <a:latin typeface="CiscoSansTT Light"/>
                <a:ea typeface="ＭＳ Ｐゴシック"/>
                <a:cs typeface="CiscoSansTT Light"/>
              </a:rPr>
              <a:t>réseau</a:t>
            </a:r>
            <a:r>
              <a:rPr lang="en-US" sz="600" dirty="0">
                <a:solidFill>
                  <a:srgbClr val="414244"/>
                </a:solidFill>
                <a:latin typeface="CiscoSansTT Light"/>
                <a:ea typeface="ＭＳ Ｐゴシック"/>
                <a:cs typeface="CiscoSansTT Light"/>
              </a:rPr>
              <a:t> </a:t>
            </a:r>
            <a:r>
              <a:rPr lang="en-US" sz="600" dirty="0" err="1">
                <a:solidFill>
                  <a:srgbClr val="414244"/>
                </a:solidFill>
                <a:latin typeface="CiscoSansTT Light"/>
                <a:ea typeface="ＭＳ Ｐゴシック"/>
                <a:cs typeface="CiscoSansTT Light"/>
              </a:rPr>
              <a:t>avancée</a:t>
            </a:r>
            <a:endParaRPr lang="en-US" sz="600" dirty="0">
              <a:solidFill>
                <a:srgbClr val="414244"/>
              </a:solidFill>
              <a:latin typeface="CiscoSansTT Light" panose="020B0503020201020303" pitchFamily="34" charset="0"/>
              <a:cs typeface="CiscoSansTT Light" panose="020B0503020201020303" pitchFamily="34" charset="0"/>
            </a:endParaRPr>
          </a:p>
        </p:txBody>
      </p:sp>
      <p:sp>
        <p:nvSpPr>
          <p:cNvPr id="30" name="TextBox 7">
            <a:extLst>
              <a:ext uri="{FF2B5EF4-FFF2-40B4-BE49-F238E27FC236}">
                <a16:creationId xmlns:a16="http://schemas.microsoft.com/office/drawing/2014/main" id="{BACF4075-0069-A130-1D24-E42616ACA8D7}"/>
              </a:ext>
            </a:extLst>
          </p:cNvPr>
          <p:cNvSpPr txBox="1"/>
          <p:nvPr/>
        </p:nvSpPr>
        <p:spPr>
          <a:xfrm>
            <a:off x="1920306" y="1371753"/>
            <a:ext cx="1083015" cy="937888"/>
          </a:xfrm>
          <a:prstGeom prst="rect">
            <a:avLst/>
          </a:prstGeom>
          <a:noFill/>
        </p:spPr>
        <p:txBody>
          <a:bodyPr wrap="square" lIns="0" tIns="0" rIns="0" bIns="0" numCol="1" spcCol="180000" rtlCol="0">
            <a:noAutofit/>
          </a:bodyPr>
          <a:lstStyle/>
          <a:p>
            <a:pPr defTabSz="457189">
              <a:spcAft>
                <a:spcPts val="450"/>
              </a:spcAft>
              <a:defRPr/>
            </a:pPr>
            <a:r>
              <a:rPr lang="en-US" sz="825" b="1" dirty="0" err="1">
                <a:solidFill>
                  <a:srgbClr val="414244"/>
                </a:solidFill>
                <a:latin typeface="CiscoSansTT" panose="020B0503020201020303" pitchFamily="34" charset="0"/>
                <a:cs typeface="CiscoSansTT" panose="020B0503020201020303" pitchFamily="34" charset="0"/>
              </a:rPr>
              <a:t>Automatisation</a:t>
            </a:r>
            <a:endParaRPr lang="en-US" sz="825" b="1" dirty="0">
              <a:solidFill>
                <a:srgbClr val="414244"/>
              </a:solidFill>
              <a:latin typeface="CiscoSansTT" panose="020B0503020201020303" pitchFamily="34" charset="0"/>
              <a:cs typeface="CiscoSansTT" panose="020B0503020201020303" pitchFamily="34" charset="0"/>
            </a:endParaRPr>
          </a:p>
          <a:p>
            <a:pPr defTabSz="457189">
              <a:spcAft>
                <a:spcPts val="450"/>
              </a:spcAft>
              <a:defRPr/>
            </a:pPr>
            <a:r>
              <a:rPr lang="en-US" sz="600" dirty="0" err="1">
                <a:solidFill>
                  <a:srgbClr val="282828">
                    <a:lumMod val="50000"/>
                  </a:srgbClr>
                </a:solidFill>
                <a:latin typeface="CiscoSansTT Light" panose="020B0503020201020303" pitchFamily="34" charset="0"/>
                <a:cs typeface="CiscoSansTT Light" panose="020B0503020201020303" pitchFamily="34" charset="0"/>
              </a:rPr>
              <a:t>DevNet</a:t>
            </a:r>
            <a:r>
              <a:rPr lang="en-US" sz="600" dirty="0">
                <a:solidFill>
                  <a:srgbClr val="282828">
                    <a:lumMod val="50000"/>
                  </a:srgbClr>
                </a:solidFill>
                <a:latin typeface="CiscoSansTT Light" panose="020B0503020201020303" pitchFamily="34" charset="0"/>
                <a:cs typeface="CiscoSansTT Light" panose="020B0503020201020303" pitchFamily="34" charset="0"/>
              </a:rPr>
              <a:t> Associate</a:t>
            </a:r>
          </a:p>
          <a:p>
            <a:pPr defTabSz="457189">
              <a:spcAft>
                <a:spcPts val="450"/>
              </a:spcAft>
              <a:defRPr/>
            </a:pPr>
            <a:r>
              <a:rPr lang="en-US" sz="600" dirty="0">
                <a:solidFill>
                  <a:srgbClr val="282828">
                    <a:lumMod val="50000"/>
                  </a:srgbClr>
                </a:solidFill>
                <a:latin typeface="CiscoSansTT Light" panose="020B0503020201020303" pitchFamily="34" charset="0"/>
                <a:cs typeface="CiscoSansTT Light" panose="020B0503020201020303" pitchFamily="34" charset="0"/>
              </a:rPr>
              <a:t>Atelier : </a:t>
            </a:r>
            <a:r>
              <a:rPr lang="en-US" sz="600" dirty="0" err="1">
                <a:solidFill>
                  <a:srgbClr val="282828">
                    <a:lumMod val="50000"/>
                  </a:srgbClr>
                </a:solidFill>
                <a:latin typeface="CiscoSansTT Light" panose="020B0503020201020303" pitchFamily="34" charset="0"/>
                <a:cs typeface="CiscoSansTT Light" panose="020B0503020201020303" pitchFamily="34" charset="0"/>
              </a:rPr>
              <a:t>Expérimenter</a:t>
            </a:r>
            <a:r>
              <a:rPr lang="en-US" sz="600" dirty="0">
                <a:solidFill>
                  <a:srgbClr val="282828">
                    <a:lumMod val="50000"/>
                  </a:srgbClr>
                </a:solidFill>
                <a:latin typeface="CiscoSansTT Light" panose="020B0503020201020303" pitchFamily="34" charset="0"/>
                <a:cs typeface="CiscoSansTT Light" panose="020B0503020201020303" pitchFamily="34" charset="0"/>
              </a:rPr>
              <a:t> les API REST</a:t>
            </a:r>
          </a:p>
          <a:p>
            <a:pPr defTabSz="457189">
              <a:spcAft>
                <a:spcPts val="450"/>
              </a:spcAft>
              <a:defRPr/>
            </a:pPr>
            <a:r>
              <a:rPr lang="en-US" sz="600" dirty="0">
                <a:solidFill>
                  <a:srgbClr val="282828">
                    <a:lumMod val="50000"/>
                  </a:srgbClr>
                </a:solidFill>
                <a:latin typeface="CiscoSansTT Light" panose="020B0503020201020303" pitchFamily="34" charset="0"/>
                <a:cs typeface="CiscoSansTT Light" panose="020B0503020201020303" pitchFamily="34" charset="0"/>
              </a:rPr>
              <a:t>Atelier : </a:t>
            </a:r>
            <a:r>
              <a:rPr lang="en-US" sz="600" dirty="0" err="1">
                <a:solidFill>
                  <a:srgbClr val="282828">
                    <a:lumMod val="50000"/>
                  </a:srgbClr>
                </a:solidFill>
                <a:latin typeface="CiscoSansTT Light" panose="020B0503020201020303" pitchFamily="34" charset="0"/>
                <a:cs typeface="CiscoSansTT Light" panose="020B0503020201020303" pitchFamily="34" charset="0"/>
              </a:rPr>
              <a:t>Programmabilité</a:t>
            </a:r>
            <a:r>
              <a:rPr lang="en-US" sz="600" dirty="0">
                <a:solidFill>
                  <a:srgbClr val="282828">
                    <a:lumMod val="50000"/>
                  </a:srgbClr>
                </a:solidFill>
                <a:latin typeface="CiscoSansTT Light" panose="020B0503020201020303" pitchFamily="34" charset="0"/>
                <a:cs typeface="CiscoSansTT Light" panose="020B0503020201020303" pitchFamily="34" charset="0"/>
              </a:rPr>
              <a:t> </a:t>
            </a:r>
            <a:r>
              <a:rPr lang="en-US" sz="600" dirty="0" err="1">
                <a:solidFill>
                  <a:srgbClr val="282828">
                    <a:lumMod val="50000"/>
                  </a:srgbClr>
                </a:solidFill>
                <a:latin typeface="CiscoSansTT Light" panose="020B0503020201020303" pitchFamily="34" charset="0"/>
                <a:cs typeface="CiscoSansTT Light" panose="020B0503020201020303" pitchFamily="34" charset="0"/>
              </a:rPr>
              <a:t>pilotée</a:t>
            </a:r>
            <a:r>
              <a:rPr lang="en-US" sz="600" dirty="0">
                <a:solidFill>
                  <a:srgbClr val="282828">
                    <a:lumMod val="50000"/>
                  </a:srgbClr>
                </a:solidFill>
                <a:latin typeface="CiscoSansTT Light" panose="020B0503020201020303" pitchFamily="34" charset="0"/>
                <a:cs typeface="CiscoSansTT Light" panose="020B0503020201020303" pitchFamily="34" charset="0"/>
              </a:rPr>
              <a:t> par les </a:t>
            </a:r>
            <a:r>
              <a:rPr lang="en-US" sz="600" dirty="0" err="1">
                <a:solidFill>
                  <a:srgbClr val="282828">
                    <a:lumMod val="50000"/>
                  </a:srgbClr>
                </a:solidFill>
                <a:latin typeface="CiscoSansTT Light" panose="020B0503020201020303" pitchFamily="34" charset="0"/>
                <a:cs typeface="CiscoSansTT Light" panose="020B0503020201020303" pitchFamily="34" charset="0"/>
              </a:rPr>
              <a:t>modèles</a:t>
            </a:r>
            <a:endParaRPr lang="en-US" sz="600" dirty="0">
              <a:solidFill>
                <a:srgbClr val="282828">
                  <a:lumMod val="50000"/>
                </a:srgbClr>
              </a:solidFill>
              <a:latin typeface="CiscoSansTT Light" panose="020B0503020201020303" pitchFamily="34" charset="0"/>
              <a:cs typeface="CiscoSansTT Light" panose="020B0503020201020303" pitchFamily="34" charset="0"/>
            </a:endParaRPr>
          </a:p>
        </p:txBody>
      </p:sp>
      <p:sp>
        <p:nvSpPr>
          <p:cNvPr id="31" name="TextBox 9">
            <a:extLst>
              <a:ext uri="{FF2B5EF4-FFF2-40B4-BE49-F238E27FC236}">
                <a16:creationId xmlns:a16="http://schemas.microsoft.com/office/drawing/2014/main" id="{F3432D21-3025-1528-3483-81EF86BF33C0}"/>
              </a:ext>
            </a:extLst>
          </p:cNvPr>
          <p:cNvSpPr txBox="1"/>
          <p:nvPr/>
        </p:nvSpPr>
        <p:spPr>
          <a:xfrm>
            <a:off x="7049216" y="1465159"/>
            <a:ext cx="1511322" cy="1564883"/>
          </a:xfrm>
          <a:prstGeom prst="rect">
            <a:avLst/>
          </a:prstGeom>
          <a:noFill/>
        </p:spPr>
        <p:txBody>
          <a:bodyPr wrap="square" lIns="0" tIns="0" rIns="0" bIns="0" numCol="1" spcCol="180000" rtlCol="0">
            <a:noAutofit/>
          </a:bodyPr>
          <a:lstStyle/>
          <a:p>
            <a:pPr defTabSz="457189">
              <a:spcAft>
                <a:spcPts val="450"/>
              </a:spcAft>
              <a:defRPr/>
            </a:pPr>
            <a:r>
              <a:rPr lang="en-US" sz="600" b="1" dirty="0">
                <a:solidFill>
                  <a:srgbClr val="414244"/>
                </a:solidFill>
                <a:latin typeface="CiscoSansTT Light" panose="020B0503020201020303" pitchFamily="34" charset="0"/>
                <a:cs typeface="CiscoSansTT Light" panose="020B0503020201020303" pitchFamily="34" charset="0"/>
              </a:rPr>
              <a:t>Bases du matériel </a:t>
            </a:r>
            <a:r>
              <a:rPr lang="en-US" sz="600" b="1" dirty="0" err="1">
                <a:solidFill>
                  <a:srgbClr val="414244"/>
                </a:solidFill>
                <a:latin typeface="CiscoSansTT Light" panose="020B0503020201020303" pitchFamily="34" charset="0"/>
                <a:cs typeface="CiscoSansTT Light" panose="020B0503020201020303" pitchFamily="34" charset="0"/>
              </a:rPr>
              <a:t>informatique</a:t>
            </a:r>
            <a:endParaRPr lang="en-US" sz="600" b="1" dirty="0">
              <a:solidFill>
                <a:srgbClr val="414244"/>
              </a:solidFill>
              <a:latin typeface="CiscoSansTT Light" panose="020B0503020201020303" pitchFamily="34" charset="0"/>
              <a:cs typeface="CiscoSansTT Light" panose="020B0503020201020303" pitchFamily="34" charset="0"/>
            </a:endParaRPr>
          </a:p>
          <a:p>
            <a:pPr defTabSz="457189">
              <a:spcAft>
                <a:spcPts val="450"/>
              </a:spcAft>
              <a:defRPr/>
            </a:pPr>
            <a:r>
              <a:rPr lang="en-US" sz="600" b="1" dirty="0">
                <a:solidFill>
                  <a:srgbClr val="414244"/>
                </a:solidFill>
                <a:latin typeface="CiscoSansTT Light" panose="020B0503020201020303" pitchFamily="34" charset="0"/>
                <a:cs typeface="CiscoSansTT Light" panose="020B0503020201020303" pitchFamily="34" charset="0"/>
              </a:rPr>
              <a:t>Bases du </a:t>
            </a:r>
            <a:r>
              <a:rPr lang="en-US" sz="600" b="1" dirty="0" err="1">
                <a:solidFill>
                  <a:srgbClr val="414244"/>
                </a:solidFill>
                <a:latin typeface="CiscoSansTT Light" panose="020B0503020201020303" pitchFamily="34" charset="0"/>
                <a:cs typeface="CiscoSansTT Light" panose="020B0503020201020303" pitchFamily="34" charset="0"/>
              </a:rPr>
              <a:t>système</a:t>
            </a:r>
            <a:r>
              <a:rPr lang="en-US" sz="600" b="1" dirty="0">
                <a:solidFill>
                  <a:srgbClr val="414244"/>
                </a:solidFill>
                <a:latin typeface="CiscoSansTT Light" panose="020B0503020201020303" pitchFamily="34" charset="0"/>
                <a:cs typeface="CiscoSansTT Light" panose="020B0503020201020303" pitchFamily="34" charset="0"/>
              </a:rPr>
              <a:t> </a:t>
            </a:r>
            <a:r>
              <a:rPr lang="en-US" sz="600" b="1" dirty="0" err="1">
                <a:solidFill>
                  <a:srgbClr val="414244"/>
                </a:solidFill>
                <a:latin typeface="CiscoSansTT Light" panose="020B0503020201020303" pitchFamily="34" charset="0"/>
                <a:cs typeface="CiscoSansTT Light" panose="020B0503020201020303" pitchFamily="34" charset="0"/>
              </a:rPr>
              <a:t>d'exploitation</a:t>
            </a:r>
            <a:endParaRPr lang="en-US" sz="600" b="1" dirty="0">
              <a:solidFill>
                <a:srgbClr val="414244"/>
              </a:solidFill>
              <a:latin typeface="CiscoSansTT Light" panose="020B0503020201020303" pitchFamily="34" charset="0"/>
              <a:cs typeface="CiscoSansTT Light" panose="020B0503020201020303" pitchFamily="34" charset="0"/>
            </a:endParaRPr>
          </a:p>
          <a:p>
            <a:pPr defTabSz="457189">
              <a:spcAft>
                <a:spcPts val="450"/>
              </a:spcAft>
              <a:defRPr/>
            </a:pPr>
            <a:r>
              <a:rPr lang="en-US" sz="600" b="1" dirty="0" err="1">
                <a:solidFill>
                  <a:srgbClr val="414244"/>
                </a:solidFill>
                <a:latin typeface="CiscoSansTT Light" panose="020B0503020201020303" pitchFamily="34" charset="0"/>
                <a:cs typeface="CiscoSansTT Light" panose="020B0503020201020303" pitchFamily="34" charset="0"/>
              </a:rPr>
              <a:t>L'essentiel</a:t>
            </a:r>
            <a:r>
              <a:rPr lang="en-US" sz="600" b="1" dirty="0">
                <a:solidFill>
                  <a:srgbClr val="414244"/>
                </a:solidFill>
                <a:latin typeface="CiscoSansTT Light" panose="020B0503020201020303" pitchFamily="34" charset="0"/>
                <a:cs typeface="CiscoSansTT Light" panose="020B0503020201020303" pitchFamily="34" charset="0"/>
              </a:rPr>
              <a:t> de </a:t>
            </a:r>
            <a:r>
              <a:rPr lang="en-US" sz="600" b="1" dirty="0" err="1">
                <a:solidFill>
                  <a:srgbClr val="414244"/>
                </a:solidFill>
                <a:latin typeface="CiscoSansTT Light" panose="020B0503020201020303" pitchFamily="34" charset="0"/>
                <a:cs typeface="CiscoSansTT Light" panose="020B0503020201020303" pitchFamily="34" charset="0"/>
              </a:rPr>
              <a:t>l'informatique</a:t>
            </a:r>
            <a:endParaRPr lang="en-US" sz="600" b="1" dirty="0">
              <a:solidFill>
                <a:srgbClr val="414244"/>
              </a:solidFill>
              <a:latin typeface="CiscoSansTT Light" panose="020B0503020201020303" pitchFamily="34" charset="0"/>
              <a:cs typeface="CiscoSansTT Light" panose="020B0503020201020303" pitchFamily="34" charset="0"/>
            </a:endParaRPr>
          </a:p>
          <a:p>
            <a:pPr defTabSz="457189">
              <a:spcAft>
                <a:spcPts val="450"/>
              </a:spcAft>
              <a:defRPr/>
            </a:pPr>
            <a:r>
              <a:rPr lang="en-US" sz="600" b="1" dirty="0">
                <a:solidFill>
                  <a:srgbClr val="414244"/>
                </a:solidFill>
                <a:latin typeface="CiscoSansTT Light" panose="020B0503020201020303" pitchFamily="34" charset="0"/>
                <a:cs typeface="CiscoSansTT Light" panose="020B0503020201020303" pitchFamily="34" charset="0"/>
              </a:rPr>
              <a:t>Linux </a:t>
            </a:r>
          </a:p>
          <a:p>
            <a:pPr defTabSz="457189">
              <a:spcAft>
                <a:spcPts val="450"/>
              </a:spcAft>
              <a:defRPr/>
            </a:pPr>
            <a:r>
              <a:rPr lang="en-US" sz="600" b="1" dirty="0" err="1">
                <a:solidFill>
                  <a:srgbClr val="414244"/>
                </a:solidFill>
                <a:latin typeface="CiscoSansTT Light" panose="020B0503020201020303" pitchFamily="34" charset="0"/>
                <a:cs typeface="CiscoSansTT Light" panose="020B0503020201020303" pitchFamily="34" charset="0"/>
              </a:rPr>
              <a:t>L'essentiel</a:t>
            </a:r>
            <a:r>
              <a:rPr lang="en-US" sz="600" b="1" dirty="0">
                <a:solidFill>
                  <a:srgbClr val="414244"/>
                </a:solidFill>
                <a:latin typeface="CiscoSansTT Light" panose="020B0503020201020303" pitchFamily="34" charset="0"/>
                <a:cs typeface="CiscoSansTT Light" panose="020B0503020201020303" pitchFamily="34" charset="0"/>
              </a:rPr>
              <a:t> de Linux</a:t>
            </a:r>
          </a:p>
          <a:p>
            <a:pPr defTabSz="457189">
              <a:spcAft>
                <a:spcPts val="450"/>
              </a:spcAft>
              <a:defRPr/>
            </a:pPr>
            <a:r>
              <a:rPr lang="en-US" sz="600" b="1" dirty="0">
                <a:solidFill>
                  <a:srgbClr val="414244"/>
                </a:solidFill>
                <a:latin typeface="CiscoSansTT Light" panose="020B0503020201020303" pitchFamily="34" charset="0"/>
                <a:cs typeface="CiscoSansTT Light" panose="020B0503020201020303" pitchFamily="34" charset="0"/>
              </a:rPr>
              <a:t>Linux I</a:t>
            </a:r>
          </a:p>
          <a:p>
            <a:pPr defTabSz="457189">
              <a:spcAft>
                <a:spcPts val="450"/>
              </a:spcAft>
              <a:defRPr/>
            </a:pPr>
            <a:r>
              <a:rPr lang="en-US" sz="600" b="1" dirty="0">
                <a:solidFill>
                  <a:srgbClr val="414244"/>
                </a:solidFill>
                <a:latin typeface="CiscoSansTT Light" panose="020B0503020201020303" pitchFamily="34" charset="0"/>
                <a:cs typeface="CiscoSansTT Light" panose="020B0503020201020303" pitchFamily="34" charset="0"/>
              </a:rPr>
              <a:t>Linux II</a:t>
            </a:r>
          </a:p>
        </p:txBody>
      </p:sp>
      <p:sp>
        <p:nvSpPr>
          <p:cNvPr id="32" name="TextBox 10">
            <a:extLst>
              <a:ext uri="{FF2B5EF4-FFF2-40B4-BE49-F238E27FC236}">
                <a16:creationId xmlns:a16="http://schemas.microsoft.com/office/drawing/2014/main" id="{23098FA2-BE88-C092-7C02-815F56189044}"/>
              </a:ext>
            </a:extLst>
          </p:cNvPr>
          <p:cNvSpPr txBox="1"/>
          <p:nvPr/>
        </p:nvSpPr>
        <p:spPr>
          <a:xfrm>
            <a:off x="3108293" y="1377564"/>
            <a:ext cx="1942217" cy="1564883"/>
          </a:xfrm>
          <a:prstGeom prst="rect">
            <a:avLst/>
          </a:prstGeom>
          <a:noFill/>
        </p:spPr>
        <p:txBody>
          <a:bodyPr wrap="square" lIns="0" tIns="0" rIns="0" bIns="0" numCol="1" spcCol="180000" rtlCol="0" anchor="t">
            <a:noAutofit/>
          </a:bodyPr>
          <a:lstStyle/>
          <a:p>
            <a:pPr defTabSz="457189">
              <a:spcAft>
                <a:spcPts val="450"/>
              </a:spcAft>
              <a:defRPr/>
            </a:pPr>
            <a:r>
              <a:rPr lang="en-US" sz="825" b="1" dirty="0">
                <a:solidFill>
                  <a:srgbClr val="414244"/>
                </a:solidFill>
                <a:latin typeface="CiscoSansTT Light"/>
                <a:ea typeface="ＭＳ Ｐゴシック"/>
                <a:cs typeface="CiscoSansTT Light"/>
              </a:rPr>
              <a:t>Introduction </a:t>
            </a:r>
            <a:r>
              <a:rPr lang="en-US" sz="825" b="1" dirty="0" err="1">
                <a:solidFill>
                  <a:srgbClr val="414244"/>
                </a:solidFill>
                <a:latin typeface="CiscoSansTT Light"/>
                <a:ea typeface="ＭＳ Ｐゴシック"/>
                <a:cs typeface="CiscoSansTT Light"/>
              </a:rPr>
              <a:t>à</a:t>
            </a:r>
            <a:r>
              <a:rPr lang="en-US" sz="825" b="1" dirty="0">
                <a:solidFill>
                  <a:srgbClr val="414244"/>
                </a:solidFill>
                <a:latin typeface="CiscoSansTT Light"/>
                <a:ea typeface="ＭＳ Ｐゴシック"/>
                <a:cs typeface="CiscoSansTT Light"/>
              </a:rPr>
              <a:t> la Cyber </a:t>
            </a:r>
            <a:r>
              <a:rPr lang="en-US" sz="825" b="1" dirty="0" err="1">
                <a:solidFill>
                  <a:srgbClr val="414244"/>
                </a:solidFill>
                <a:latin typeface="CiscoSansTT Light"/>
                <a:ea typeface="ＭＳ Ｐゴシック"/>
                <a:cs typeface="CiscoSansTT Light"/>
              </a:rPr>
              <a:t>Sécurité</a:t>
            </a:r>
            <a:endParaRPr lang="en-US" sz="825" b="1" dirty="0">
              <a:solidFill>
                <a:srgbClr val="414244"/>
              </a:solidFill>
              <a:latin typeface="CiscoSansTT Light"/>
              <a:ea typeface="ＭＳ Ｐゴシック"/>
              <a:cs typeface="CiscoSansTT Light"/>
            </a:endParaRPr>
          </a:p>
          <a:p>
            <a:pPr defTabSz="457189">
              <a:spcAft>
                <a:spcPts val="450"/>
              </a:spcAft>
              <a:defRPr/>
            </a:pPr>
            <a:r>
              <a:rPr lang="en-US" sz="600" b="1" dirty="0" err="1">
                <a:solidFill>
                  <a:srgbClr val="414244"/>
                </a:solidFill>
                <a:latin typeface="CiscoSansTT Light"/>
                <a:ea typeface="ＭＳ Ｐゴシック"/>
                <a:cs typeface="CiscoSansTT Light"/>
              </a:rPr>
              <a:t>L'essentiel</a:t>
            </a:r>
            <a:r>
              <a:rPr lang="en-US" sz="600" b="1" dirty="0">
                <a:solidFill>
                  <a:srgbClr val="414244"/>
                </a:solidFill>
                <a:latin typeface="CiscoSansTT Light"/>
                <a:ea typeface="ＭＳ Ｐゴシック"/>
                <a:cs typeface="CiscoSansTT Light"/>
              </a:rPr>
              <a:t> de la </a:t>
            </a:r>
            <a:r>
              <a:rPr lang="en-US" sz="600" b="1" dirty="0" err="1">
                <a:solidFill>
                  <a:srgbClr val="414244"/>
                </a:solidFill>
                <a:latin typeface="CiscoSansTT Light"/>
                <a:ea typeface="ＭＳ Ｐゴシック"/>
                <a:cs typeface="CiscoSansTT Light"/>
              </a:rPr>
              <a:t>cybersécurité</a:t>
            </a:r>
            <a:endParaRPr lang="en-US" sz="600" b="1" dirty="0">
              <a:solidFill>
                <a:srgbClr val="414244"/>
              </a:solidFill>
              <a:latin typeface="CiscoSansTT Light"/>
              <a:ea typeface="ＭＳ Ｐゴシック"/>
              <a:cs typeface="CiscoSansTT Light"/>
            </a:endParaRPr>
          </a:p>
          <a:p>
            <a:pPr marL="585776" lvl="1" indent="-128588" defTabSz="457189">
              <a:spcAft>
                <a:spcPts val="450"/>
              </a:spcAft>
              <a:buFont typeface="Arial" panose="020B0604020202020204" pitchFamily="34" charset="0"/>
              <a:buChar char="•"/>
              <a:defRPr/>
            </a:pPr>
            <a:r>
              <a:rPr lang="en-US" sz="600" dirty="0" err="1">
                <a:solidFill>
                  <a:srgbClr val="414244"/>
                </a:solidFill>
                <a:latin typeface="CiscoSansTT Light"/>
                <a:ea typeface="ＭＳ Ｐゴシック"/>
                <a:cs typeface="CiscoSansTT Light"/>
              </a:rPr>
              <a:t>Sécurité</a:t>
            </a:r>
            <a:r>
              <a:rPr lang="en-US" sz="600" dirty="0">
                <a:solidFill>
                  <a:srgbClr val="414244"/>
                </a:solidFill>
                <a:latin typeface="CiscoSansTT Light"/>
                <a:ea typeface="ＭＳ Ｐゴシック"/>
                <a:cs typeface="CiscoSansTT Light"/>
              </a:rPr>
              <a:t> des </a:t>
            </a:r>
            <a:r>
              <a:rPr lang="en-US" sz="600" dirty="0" err="1">
                <a:solidFill>
                  <a:srgbClr val="414244"/>
                </a:solidFill>
                <a:latin typeface="CiscoSansTT Light"/>
                <a:ea typeface="ＭＳ Ｐゴシック"/>
                <a:cs typeface="CiscoSansTT Light"/>
              </a:rPr>
              <a:t>terminaux</a:t>
            </a:r>
            <a:endParaRPr lang="en-US" sz="600" dirty="0">
              <a:solidFill>
                <a:srgbClr val="414244"/>
              </a:solidFill>
              <a:latin typeface="CiscoSansTT Light"/>
              <a:ea typeface="ＭＳ Ｐゴシック"/>
              <a:cs typeface="CiscoSansTT Light"/>
            </a:endParaRPr>
          </a:p>
          <a:p>
            <a:pPr marL="585776" lvl="1" indent="-128588" defTabSz="457189">
              <a:spcAft>
                <a:spcPts val="450"/>
              </a:spcAft>
              <a:buFont typeface="Arial" panose="020B0604020202020204" pitchFamily="34" charset="0"/>
              <a:buChar char="•"/>
              <a:defRPr/>
            </a:pPr>
            <a:r>
              <a:rPr lang="en-US" sz="600" dirty="0">
                <a:solidFill>
                  <a:srgbClr val="414244"/>
                </a:solidFill>
                <a:latin typeface="CiscoSansTT Light"/>
                <a:ea typeface="ＭＳ Ｐゴシック"/>
                <a:cs typeface="CiscoSansTT Light"/>
              </a:rPr>
              <a:t>Défense du </a:t>
            </a:r>
            <a:r>
              <a:rPr lang="en-US" sz="600" dirty="0" err="1">
                <a:solidFill>
                  <a:srgbClr val="414244"/>
                </a:solidFill>
                <a:latin typeface="CiscoSansTT Light"/>
                <a:ea typeface="ＭＳ Ｐゴシック"/>
                <a:cs typeface="CiscoSansTT Light"/>
              </a:rPr>
              <a:t>réseau</a:t>
            </a:r>
            <a:endParaRPr lang="en-US" sz="600" dirty="0">
              <a:solidFill>
                <a:srgbClr val="414244"/>
              </a:solidFill>
              <a:latin typeface="CiscoSansTT Light"/>
              <a:ea typeface="ＭＳ Ｐゴシック"/>
              <a:cs typeface="CiscoSansTT Light"/>
            </a:endParaRPr>
          </a:p>
          <a:p>
            <a:pPr marL="585776" lvl="1" indent="-128588" defTabSz="457189">
              <a:spcAft>
                <a:spcPts val="450"/>
              </a:spcAft>
              <a:buFont typeface="Arial" panose="020B0604020202020204" pitchFamily="34" charset="0"/>
              <a:buChar char="•"/>
              <a:defRPr/>
            </a:pPr>
            <a:r>
              <a:rPr lang="en-US" sz="600" dirty="0">
                <a:solidFill>
                  <a:srgbClr val="414244"/>
                </a:solidFill>
                <a:latin typeface="CiscoSansTT Light"/>
                <a:ea typeface="ＭＳ Ｐゴシック"/>
                <a:cs typeface="CiscoSansTT Light"/>
              </a:rPr>
              <a:t>Gestion des </a:t>
            </a:r>
            <a:r>
              <a:rPr lang="en-US" sz="600" dirty="0" err="1">
                <a:solidFill>
                  <a:srgbClr val="414244"/>
                </a:solidFill>
                <a:latin typeface="CiscoSansTT Light"/>
                <a:ea typeface="ＭＳ Ｐゴシック"/>
                <a:cs typeface="CiscoSansTT Light"/>
              </a:rPr>
              <a:t>cybermenaces</a:t>
            </a:r>
            <a:endParaRPr lang="en-US" sz="600" dirty="0">
              <a:solidFill>
                <a:srgbClr val="414244"/>
              </a:solidFill>
              <a:latin typeface="CiscoSansTT Light"/>
              <a:ea typeface="ＭＳ Ｐゴシック"/>
              <a:cs typeface="CiscoSansTT Light"/>
            </a:endParaRPr>
          </a:p>
          <a:p>
            <a:pPr defTabSz="457189">
              <a:spcAft>
                <a:spcPts val="450"/>
              </a:spcAft>
              <a:defRPr/>
            </a:pPr>
            <a:r>
              <a:rPr lang="en-US" sz="600" b="1" dirty="0" err="1">
                <a:solidFill>
                  <a:srgbClr val="414244"/>
                </a:solidFill>
                <a:latin typeface="CiscoSansTT Light"/>
                <a:ea typeface="ＭＳ Ｐゴシック"/>
                <a:cs typeface="CiscoSansTT Light"/>
              </a:rPr>
              <a:t>Associé</a:t>
            </a:r>
            <a:r>
              <a:rPr lang="en-US" sz="600" b="1" dirty="0">
                <a:solidFill>
                  <a:srgbClr val="414244"/>
                </a:solidFill>
                <a:latin typeface="CiscoSansTT Light"/>
                <a:ea typeface="ＭＳ Ｐゴシック"/>
                <a:cs typeface="CiscoSansTT Light"/>
              </a:rPr>
              <a:t> </a:t>
            </a:r>
            <a:r>
              <a:rPr lang="en-US" sz="600" b="1" dirty="0" err="1">
                <a:solidFill>
                  <a:srgbClr val="414244"/>
                </a:solidFill>
                <a:latin typeface="CiscoSansTT Light"/>
                <a:ea typeface="ＭＳ Ｐゴシック"/>
                <a:cs typeface="CiscoSansTT Light"/>
              </a:rPr>
              <a:t>CyberOps</a:t>
            </a:r>
            <a:endParaRPr lang="en-US" sz="600" b="1" dirty="0">
              <a:solidFill>
                <a:srgbClr val="414244"/>
              </a:solidFill>
              <a:latin typeface="CiscoSansTT Light"/>
              <a:ea typeface="ＭＳ Ｐゴシック"/>
              <a:cs typeface="CiscoSansTT Light"/>
            </a:endParaRPr>
          </a:p>
          <a:p>
            <a:pPr defTabSz="457189">
              <a:spcAft>
                <a:spcPts val="450"/>
              </a:spcAft>
              <a:defRPr/>
            </a:pPr>
            <a:r>
              <a:rPr lang="en-US" sz="600" b="1" dirty="0" err="1">
                <a:solidFill>
                  <a:srgbClr val="414244"/>
                </a:solidFill>
                <a:latin typeface="CiscoSansTT Light"/>
                <a:ea typeface="ＭＳ Ｐゴシック"/>
                <a:cs typeface="CiscoSansTT Light"/>
              </a:rPr>
              <a:t>Sécurité</a:t>
            </a:r>
            <a:r>
              <a:rPr lang="en-US" sz="600" b="1" dirty="0">
                <a:solidFill>
                  <a:srgbClr val="414244"/>
                </a:solidFill>
                <a:latin typeface="CiscoSansTT Light"/>
                <a:ea typeface="ＭＳ Ｐゴシック"/>
                <a:cs typeface="CiscoSansTT Light"/>
              </a:rPr>
              <a:t> Internet</a:t>
            </a:r>
          </a:p>
          <a:p>
            <a:pPr defTabSz="457189">
              <a:spcAft>
                <a:spcPts val="450"/>
              </a:spcAft>
              <a:defRPr/>
            </a:pPr>
            <a:r>
              <a:rPr lang="en-US" sz="600" b="1" dirty="0">
                <a:solidFill>
                  <a:srgbClr val="414244"/>
                </a:solidFill>
                <a:latin typeface="CiscoSansTT Light"/>
                <a:ea typeface="ＭＳ Ｐゴシック"/>
                <a:cs typeface="CiscoSansTT Light"/>
              </a:rPr>
              <a:t>Cloud Security</a:t>
            </a:r>
          </a:p>
        </p:txBody>
      </p:sp>
      <p:sp>
        <p:nvSpPr>
          <p:cNvPr id="33" name="TextBox 11">
            <a:extLst>
              <a:ext uri="{FF2B5EF4-FFF2-40B4-BE49-F238E27FC236}">
                <a16:creationId xmlns:a16="http://schemas.microsoft.com/office/drawing/2014/main" id="{7C61B928-6B1F-3032-B132-CAC3BEB8FD24}"/>
              </a:ext>
            </a:extLst>
          </p:cNvPr>
          <p:cNvSpPr txBox="1"/>
          <p:nvPr/>
        </p:nvSpPr>
        <p:spPr>
          <a:xfrm>
            <a:off x="5319695" y="1473314"/>
            <a:ext cx="1511322" cy="1564883"/>
          </a:xfrm>
          <a:prstGeom prst="rect">
            <a:avLst/>
          </a:prstGeom>
          <a:noFill/>
        </p:spPr>
        <p:txBody>
          <a:bodyPr wrap="square" lIns="0" tIns="0" rIns="0" bIns="0" numCol="1" spcCol="180000" rtlCol="0" anchor="t">
            <a:noAutofit/>
          </a:bodyPr>
          <a:lstStyle/>
          <a:p>
            <a:pPr defTabSz="457189">
              <a:spcAft>
                <a:spcPts val="450"/>
              </a:spcAft>
              <a:defRPr/>
            </a:pPr>
            <a:r>
              <a:rPr lang="en-US" sz="600" b="1" dirty="0">
                <a:solidFill>
                  <a:srgbClr val="414244"/>
                </a:solidFill>
                <a:latin typeface="CiscoSansTT Light" panose="020B0503020201020303" pitchFamily="34" charset="0"/>
                <a:cs typeface="CiscoSansTT Light" panose="020B0503020201020303" pitchFamily="34" charset="0"/>
              </a:rPr>
              <a:t>Introduction </a:t>
            </a:r>
            <a:r>
              <a:rPr lang="en-US" sz="600" b="1" dirty="0" err="1">
                <a:solidFill>
                  <a:srgbClr val="414244"/>
                </a:solidFill>
                <a:latin typeface="CiscoSansTT Light" panose="020B0503020201020303" pitchFamily="34" charset="0"/>
                <a:cs typeface="CiscoSansTT Light" panose="020B0503020201020303" pitchFamily="34" charset="0"/>
              </a:rPr>
              <a:t>à</a:t>
            </a:r>
            <a:r>
              <a:rPr lang="en-US" sz="600" b="1" dirty="0">
                <a:solidFill>
                  <a:srgbClr val="414244"/>
                </a:solidFill>
                <a:latin typeface="CiscoSansTT Light" panose="020B0503020201020303" pitchFamily="34" charset="0"/>
                <a:cs typeface="CiscoSansTT Light" panose="020B0503020201020303" pitchFamily="34" charset="0"/>
              </a:rPr>
              <a:t> la science des </a:t>
            </a:r>
            <a:r>
              <a:rPr lang="en-US" sz="600" b="1" dirty="0" err="1">
                <a:solidFill>
                  <a:srgbClr val="414244"/>
                </a:solidFill>
                <a:latin typeface="CiscoSansTT Light" panose="020B0503020201020303" pitchFamily="34" charset="0"/>
                <a:cs typeface="CiscoSansTT Light" panose="020B0503020201020303" pitchFamily="34" charset="0"/>
              </a:rPr>
              <a:t>données</a:t>
            </a:r>
            <a:endParaRPr lang="en-US" sz="600" b="1" dirty="0">
              <a:solidFill>
                <a:srgbClr val="414244"/>
              </a:solidFill>
              <a:latin typeface="CiscoSansTT Light" panose="020B0503020201020303" pitchFamily="34" charset="0"/>
              <a:cs typeface="CiscoSansTT Light" panose="020B0503020201020303" pitchFamily="34" charset="0"/>
            </a:endParaRPr>
          </a:p>
          <a:p>
            <a:pPr defTabSz="457189">
              <a:spcAft>
                <a:spcPts val="450"/>
              </a:spcAft>
              <a:defRPr/>
            </a:pPr>
            <a:r>
              <a:rPr lang="en-US" sz="600" b="1" dirty="0" err="1">
                <a:solidFill>
                  <a:srgbClr val="414244"/>
                </a:solidFill>
                <a:latin typeface="CiscoSansTT Light" panose="020B0503020201020303" pitchFamily="34" charset="0"/>
                <a:cs typeface="CiscoSansTT Light" panose="020B0503020201020303" pitchFamily="34" charset="0"/>
              </a:rPr>
              <a:t>L'essentiel</a:t>
            </a:r>
            <a:r>
              <a:rPr lang="en-US" sz="600" b="1" dirty="0">
                <a:solidFill>
                  <a:srgbClr val="414244"/>
                </a:solidFill>
                <a:latin typeface="CiscoSansTT Light" panose="020B0503020201020303" pitchFamily="34" charset="0"/>
                <a:cs typeface="CiscoSansTT Light" panose="020B0503020201020303" pitchFamily="34" charset="0"/>
              </a:rPr>
              <a:t> de </a:t>
            </a:r>
            <a:r>
              <a:rPr lang="en-US" sz="600" b="1" dirty="0" err="1">
                <a:solidFill>
                  <a:srgbClr val="414244"/>
                </a:solidFill>
                <a:latin typeface="CiscoSansTT Light" panose="020B0503020201020303" pitchFamily="34" charset="0"/>
                <a:cs typeface="CiscoSansTT Light" panose="020B0503020201020303" pitchFamily="34" charset="0"/>
              </a:rPr>
              <a:t>l'analyse</a:t>
            </a:r>
            <a:r>
              <a:rPr lang="en-US" sz="600" b="1" dirty="0">
                <a:solidFill>
                  <a:srgbClr val="414244"/>
                </a:solidFill>
                <a:latin typeface="CiscoSansTT Light" panose="020B0503020201020303" pitchFamily="34" charset="0"/>
                <a:cs typeface="CiscoSansTT Light" panose="020B0503020201020303" pitchFamily="34" charset="0"/>
              </a:rPr>
              <a:t> de </a:t>
            </a:r>
            <a:r>
              <a:rPr lang="en-US" sz="600" b="1" dirty="0" err="1">
                <a:solidFill>
                  <a:srgbClr val="414244"/>
                </a:solidFill>
                <a:latin typeface="CiscoSansTT Light" panose="020B0503020201020303" pitchFamily="34" charset="0"/>
                <a:cs typeface="CiscoSansTT Light" panose="020B0503020201020303" pitchFamily="34" charset="0"/>
              </a:rPr>
              <a:t>données</a:t>
            </a:r>
            <a:endParaRPr lang="en-US" sz="600" b="1" dirty="0">
              <a:solidFill>
                <a:srgbClr val="E3241B"/>
              </a:solidFill>
              <a:latin typeface="CiscoSansTT Light" panose="020B0503020201020303" pitchFamily="34" charset="0"/>
              <a:cs typeface="CiscoSansTT Light" panose="020B0503020201020303" pitchFamily="34" charset="0"/>
            </a:endParaRPr>
          </a:p>
        </p:txBody>
      </p:sp>
      <p:sp>
        <p:nvSpPr>
          <p:cNvPr id="34" name="TextBox 22">
            <a:extLst>
              <a:ext uri="{FF2B5EF4-FFF2-40B4-BE49-F238E27FC236}">
                <a16:creationId xmlns:a16="http://schemas.microsoft.com/office/drawing/2014/main" id="{825845AE-436C-49E9-805E-DE533450C82A}"/>
              </a:ext>
            </a:extLst>
          </p:cNvPr>
          <p:cNvSpPr txBox="1"/>
          <p:nvPr/>
        </p:nvSpPr>
        <p:spPr>
          <a:xfrm>
            <a:off x="1151617" y="3902578"/>
            <a:ext cx="1724175" cy="1351587"/>
          </a:xfrm>
          <a:prstGeom prst="rect">
            <a:avLst/>
          </a:prstGeom>
          <a:noFill/>
        </p:spPr>
        <p:txBody>
          <a:bodyPr wrap="square" lIns="0" tIns="0" rIns="0" bIns="0" numCol="1" spcCol="180000" rtlCol="0" anchor="t">
            <a:noAutofit/>
          </a:bodyPr>
          <a:lstStyle/>
          <a:p>
            <a:pPr defTabSz="457189">
              <a:spcAft>
                <a:spcPts val="450"/>
              </a:spcAft>
              <a:defRPr/>
            </a:pPr>
            <a:r>
              <a:rPr lang="en-US" sz="600" b="1" dirty="0">
                <a:solidFill>
                  <a:srgbClr val="414244"/>
                </a:solidFill>
                <a:latin typeface="CiscoSansTT Light"/>
                <a:ea typeface="ＭＳ Ｐゴシック"/>
                <a:cs typeface="CiscoSansTT Light"/>
              </a:rPr>
              <a:t>PCAP : les bases de la </a:t>
            </a:r>
            <a:r>
              <a:rPr lang="en-US" sz="600" b="1" dirty="0" err="1">
                <a:solidFill>
                  <a:srgbClr val="414244"/>
                </a:solidFill>
                <a:latin typeface="CiscoSansTT Light"/>
                <a:ea typeface="ＭＳ Ｐゴシック"/>
                <a:cs typeface="CiscoSansTT Light"/>
              </a:rPr>
              <a:t>programmation</a:t>
            </a:r>
            <a:r>
              <a:rPr lang="en-US" sz="600" b="1" dirty="0">
                <a:solidFill>
                  <a:srgbClr val="414244"/>
                </a:solidFill>
                <a:latin typeface="CiscoSansTT Light"/>
                <a:ea typeface="ＭＳ Ｐゴシック"/>
                <a:cs typeface="CiscoSansTT Light"/>
              </a:rPr>
              <a:t> </a:t>
            </a:r>
            <a:r>
              <a:rPr lang="en-US" sz="600" b="1" dirty="0" err="1">
                <a:solidFill>
                  <a:srgbClr val="414244"/>
                </a:solidFill>
                <a:latin typeface="CiscoSansTT Light"/>
                <a:ea typeface="ＭＳ Ｐゴシック"/>
                <a:cs typeface="CiscoSansTT Light"/>
              </a:rPr>
              <a:t>en</a:t>
            </a:r>
            <a:r>
              <a:rPr lang="en-US" sz="600" b="1" dirty="0">
                <a:solidFill>
                  <a:srgbClr val="414244"/>
                </a:solidFill>
                <a:latin typeface="CiscoSansTT Light"/>
                <a:ea typeface="ＭＳ Ｐゴシック"/>
                <a:cs typeface="CiscoSansTT Light"/>
              </a:rPr>
              <a:t> Python</a:t>
            </a:r>
          </a:p>
          <a:p>
            <a:pPr marL="585776" lvl="1" indent="-128588" defTabSz="457189">
              <a:spcAft>
                <a:spcPts val="450"/>
              </a:spcAft>
              <a:buFont typeface="Arial" panose="020B0604020202020204" pitchFamily="34" charset="0"/>
              <a:buChar char="•"/>
              <a:defRPr/>
            </a:pPr>
            <a:r>
              <a:rPr lang="en-US" sz="600" dirty="0">
                <a:solidFill>
                  <a:srgbClr val="414244"/>
                </a:solidFill>
                <a:latin typeface="CiscoSansTT Light"/>
                <a:ea typeface="ＭＳ Ｐゴシック"/>
                <a:cs typeface="CiscoSansTT Light"/>
              </a:rPr>
              <a:t>Python Essentials 1</a:t>
            </a:r>
          </a:p>
          <a:p>
            <a:pPr marL="585776" lvl="1" indent="-128588" defTabSz="457189">
              <a:spcAft>
                <a:spcPts val="450"/>
              </a:spcAft>
              <a:buFont typeface="Arial" panose="020B0604020202020204" pitchFamily="34" charset="0"/>
              <a:buChar char="•"/>
              <a:defRPr/>
            </a:pPr>
            <a:r>
              <a:rPr lang="en-US" sz="600" dirty="0">
                <a:solidFill>
                  <a:srgbClr val="414244"/>
                </a:solidFill>
                <a:latin typeface="CiscoSansTT Light"/>
                <a:ea typeface="ＭＳ Ｐゴシック"/>
                <a:cs typeface="CiscoSansTT Light"/>
              </a:rPr>
              <a:t>Python Essentials 2</a:t>
            </a:r>
          </a:p>
          <a:p>
            <a:pPr defTabSz="457189">
              <a:spcAft>
                <a:spcPts val="450"/>
              </a:spcAft>
              <a:defRPr/>
            </a:pPr>
            <a:r>
              <a:rPr lang="en-US" sz="600" b="1" dirty="0" err="1">
                <a:solidFill>
                  <a:srgbClr val="414244"/>
                </a:solidFill>
                <a:latin typeface="CiscoSansTT Light"/>
                <a:ea typeface="ＭＳ Ｐゴシック"/>
                <a:cs typeface="CiscoSansTT Light"/>
              </a:rPr>
              <a:t>L'essentiel</a:t>
            </a:r>
            <a:r>
              <a:rPr lang="en-US" sz="600" b="1" dirty="0">
                <a:solidFill>
                  <a:srgbClr val="414244"/>
                </a:solidFill>
                <a:latin typeface="CiscoSansTT Light"/>
                <a:ea typeface="ＭＳ Ｐゴシック"/>
                <a:cs typeface="CiscoSansTT Light"/>
              </a:rPr>
              <a:t> de JavaScript 1</a:t>
            </a:r>
          </a:p>
          <a:p>
            <a:pPr defTabSz="457189">
              <a:spcAft>
                <a:spcPts val="450"/>
              </a:spcAft>
              <a:defRPr/>
            </a:pPr>
            <a:r>
              <a:rPr lang="en-US" sz="600" b="1" dirty="0">
                <a:solidFill>
                  <a:srgbClr val="414244"/>
                </a:solidFill>
                <a:latin typeface="CiscoSansTT Light"/>
                <a:ea typeface="ＭＳ Ｐゴシック"/>
                <a:cs typeface="CiscoSansTT Light"/>
              </a:rPr>
              <a:t>CLA : les bases de la </a:t>
            </a:r>
            <a:r>
              <a:rPr lang="en-US" sz="600" b="1" dirty="0" err="1">
                <a:solidFill>
                  <a:srgbClr val="414244"/>
                </a:solidFill>
                <a:latin typeface="CiscoSansTT Light"/>
                <a:ea typeface="ＭＳ Ｐゴシック"/>
                <a:cs typeface="CiscoSansTT Light"/>
              </a:rPr>
              <a:t>programmation</a:t>
            </a:r>
            <a:r>
              <a:rPr lang="en-US" sz="600" b="1" dirty="0">
                <a:solidFill>
                  <a:srgbClr val="414244"/>
                </a:solidFill>
                <a:latin typeface="CiscoSansTT Light"/>
                <a:ea typeface="ＭＳ Ｐゴシック"/>
                <a:cs typeface="CiscoSansTT Light"/>
              </a:rPr>
              <a:t> </a:t>
            </a:r>
            <a:r>
              <a:rPr lang="en-US" sz="600" b="1" dirty="0" err="1">
                <a:solidFill>
                  <a:srgbClr val="414244"/>
                </a:solidFill>
                <a:latin typeface="CiscoSansTT Light"/>
                <a:ea typeface="ＭＳ Ｐゴシック"/>
                <a:cs typeface="CiscoSansTT Light"/>
              </a:rPr>
              <a:t>en</a:t>
            </a:r>
            <a:r>
              <a:rPr lang="en-US" sz="600" b="1" dirty="0">
                <a:solidFill>
                  <a:srgbClr val="414244"/>
                </a:solidFill>
                <a:latin typeface="CiscoSansTT Light"/>
                <a:ea typeface="ＭＳ Ｐゴシック"/>
                <a:cs typeface="CiscoSansTT Light"/>
              </a:rPr>
              <a:t> C</a:t>
            </a:r>
          </a:p>
          <a:p>
            <a:pPr defTabSz="457189">
              <a:spcAft>
                <a:spcPts val="450"/>
              </a:spcAft>
              <a:defRPr/>
            </a:pPr>
            <a:r>
              <a:rPr lang="en-US" sz="600" b="1" dirty="0">
                <a:solidFill>
                  <a:srgbClr val="414244"/>
                </a:solidFill>
                <a:latin typeface="CiscoSansTT Light"/>
                <a:ea typeface="ＭＳ Ｐゴシック"/>
                <a:cs typeface="CiscoSansTT Light"/>
              </a:rPr>
              <a:t>CPA : les bases de la </a:t>
            </a:r>
            <a:r>
              <a:rPr lang="en-US" sz="600" b="1" dirty="0" err="1">
                <a:solidFill>
                  <a:srgbClr val="414244"/>
                </a:solidFill>
                <a:latin typeface="CiscoSansTT Light"/>
                <a:ea typeface="ＭＳ Ｐゴシック"/>
                <a:cs typeface="CiscoSansTT Light"/>
              </a:rPr>
              <a:t>programmation</a:t>
            </a:r>
            <a:r>
              <a:rPr lang="en-US" sz="600" b="1" dirty="0">
                <a:solidFill>
                  <a:srgbClr val="414244"/>
                </a:solidFill>
                <a:latin typeface="CiscoSansTT Light"/>
                <a:ea typeface="ＭＳ Ｐゴシック"/>
                <a:cs typeface="CiscoSansTT Light"/>
              </a:rPr>
              <a:t> </a:t>
            </a:r>
            <a:r>
              <a:rPr lang="en-US" sz="600" b="1" dirty="0" err="1">
                <a:solidFill>
                  <a:srgbClr val="414244"/>
                </a:solidFill>
                <a:latin typeface="CiscoSansTT Light"/>
                <a:ea typeface="ＭＳ Ｐゴシック"/>
                <a:cs typeface="CiscoSansTT Light"/>
              </a:rPr>
              <a:t>en</a:t>
            </a:r>
            <a:r>
              <a:rPr lang="en-US" sz="600" b="1" dirty="0">
                <a:solidFill>
                  <a:srgbClr val="414244"/>
                </a:solidFill>
                <a:latin typeface="CiscoSansTT Light"/>
                <a:ea typeface="ＭＳ Ｐゴシック"/>
                <a:cs typeface="CiscoSansTT Light"/>
              </a:rPr>
              <a:t> C++</a:t>
            </a:r>
          </a:p>
          <a:p>
            <a:pPr defTabSz="457189">
              <a:spcAft>
                <a:spcPts val="450"/>
              </a:spcAft>
              <a:defRPr/>
            </a:pPr>
            <a:r>
              <a:rPr lang="en-US" sz="600" b="1" dirty="0">
                <a:solidFill>
                  <a:srgbClr val="414244"/>
                </a:solidFill>
                <a:latin typeface="CiscoSansTT Light"/>
                <a:ea typeface="ＭＳ Ｐゴシック"/>
                <a:cs typeface="CiscoSansTT Light"/>
              </a:rPr>
              <a:t>CLP : </a:t>
            </a:r>
            <a:r>
              <a:rPr lang="en-US" sz="600" b="1" dirty="0" err="1">
                <a:solidFill>
                  <a:srgbClr val="414244"/>
                </a:solidFill>
                <a:latin typeface="CiscoSansTT Light"/>
                <a:ea typeface="ＭＳ Ｐゴシック"/>
                <a:cs typeface="CiscoSansTT Light"/>
              </a:rPr>
              <a:t>Programmation</a:t>
            </a:r>
            <a:r>
              <a:rPr lang="en-US" sz="600" b="1" dirty="0">
                <a:solidFill>
                  <a:srgbClr val="414244"/>
                </a:solidFill>
                <a:latin typeface="CiscoSansTT Light"/>
                <a:ea typeface="ＭＳ Ｐゴシック"/>
                <a:cs typeface="CiscoSansTT Light"/>
              </a:rPr>
              <a:t> </a:t>
            </a:r>
            <a:r>
              <a:rPr lang="en-US" sz="600" b="1" dirty="0" err="1">
                <a:solidFill>
                  <a:srgbClr val="414244"/>
                </a:solidFill>
                <a:latin typeface="CiscoSansTT Light"/>
                <a:ea typeface="ＭＳ Ｐゴシック"/>
                <a:cs typeface="CiscoSansTT Light"/>
              </a:rPr>
              <a:t>Avancée</a:t>
            </a:r>
            <a:r>
              <a:rPr lang="en-US" sz="600" b="1" dirty="0">
                <a:solidFill>
                  <a:srgbClr val="414244"/>
                </a:solidFill>
                <a:latin typeface="CiscoSansTT Light"/>
                <a:ea typeface="ＭＳ Ｐゴシック"/>
                <a:cs typeface="CiscoSansTT Light"/>
              </a:rPr>
              <a:t> </a:t>
            </a:r>
            <a:r>
              <a:rPr lang="en-US" sz="600" b="1" dirty="0" err="1">
                <a:solidFill>
                  <a:srgbClr val="414244"/>
                </a:solidFill>
                <a:latin typeface="CiscoSansTT Light"/>
                <a:ea typeface="ＭＳ Ｐゴシック"/>
                <a:cs typeface="CiscoSansTT Light"/>
              </a:rPr>
              <a:t>en</a:t>
            </a:r>
            <a:r>
              <a:rPr lang="en-US" sz="600" b="1" dirty="0">
                <a:solidFill>
                  <a:srgbClr val="414244"/>
                </a:solidFill>
                <a:latin typeface="CiscoSansTT Light"/>
                <a:ea typeface="ＭＳ Ｐゴシック"/>
                <a:cs typeface="CiscoSansTT Light"/>
              </a:rPr>
              <a:t> C</a:t>
            </a:r>
          </a:p>
          <a:p>
            <a:pPr defTabSz="457189">
              <a:spcAft>
                <a:spcPts val="450"/>
              </a:spcAft>
              <a:defRPr/>
            </a:pPr>
            <a:r>
              <a:rPr lang="en-US" sz="600" b="1" dirty="0">
                <a:solidFill>
                  <a:srgbClr val="414244"/>
                </a:solidFill>
                <a:latin typeface="CiscoSansTT Light"/>
                <a:ea typeface="ＭＳ Ｐゴシック"/>
                <a:cs typeface="CiscoSansTT Light"/>
              </a:rPr>
              <a:t>CPP : </a:t>
            </a:r>
            <a:r>
              <a:rPr lang="en-US" sz="600" b="1" dirty="0" err="1">
                <a:solidFill>
                  <a:srgbClr val="414244"/>
                </a:solidFill>
                <a:latin typeface="CiscoSansTT Light"/>
                <a:ea typeface="ＭＳ Ｐゴシック"/>
                <a:cs typeface="CiscoSansTT Light"/>
              </a:rPr>
              <a:t>Programmation</a:t>
            </a:r>
            <a:r>
              <a:rPr lang="en-US" sz="600" b="1" dirty="0">
                <a:solidFill>
                  <a:srgbClr val="414244"/>
                </a:solidFill>
                <a:latin typeface="CiscoSansTT Light"/>
                <a:ea typeface="ＭＳ Ｐゴシック"/>
                <a:cs typeface="CiscoSansTT Light"/>
              </a:rPr>
              <a:t> </a:t>
            </a:r>
            <a:r>
              <a:rPr lang="en-US" sz="600" b="1" dirty="0" err="1">
                <a:solidFill>
                  <a:srgbClr val="414244"/>
                </a:solidFill>
                <a:latin typeface="CiscoSansTT Light"/>
                <a:ea typeface="ＭＳ Ｐゴシック"/>
                <a:cs typeface="CiscoSansTT Light"/>
              </a:rPr>
              <a:t>avancée</a:t>
            </a:r>
            <a:r>
              <a:rPr lang="en-US" sz="600" b="1" dirty="0">
                <a:solidFill>
                  <a:srgbClr val="414244"/>
                </a:solidFill>
                <a:latin typeface="CiscoSansTT Light"/>
                <a:ea typeface="ＭＳ Ｐゴシック"/>
                <a:cs typeface="CiscoSansTT Light"/>
              </a:rPr>
              <a:t> </a:t>
            </a:r>
            <a:r>
              <a:rPr lang="en-US" sz="600" b="1" dirty="0" err="1">
                <a:solidFill>
                  <a:srgbClr val="414244"/>
                </a:solidFill>
                <a:latin typeface="CiscoSansTT Light"/>
                <a:ea typeface="ＭＳ Ｐゴシック"/>
                <a:cs typeface="CiscoSansTT Light"/>
              </a:rPr>
              <a:t>en</a:t>
            </a:r>
            <a:r>
              <a:rPr lang="en-US" sz="600" b="1" dirty="0">
                <a:solidFill>
                  <a:srgbClr val="414244"/>
                </a:solidFill>
                <a:latin typeface="CiscoSansTT Light"/>
                <a:ea typeface="ＭＳ Ｐゴシック"/>
                <a:cs typeface="CiscoSansTT Light"/>
              </a:rPr>
              <a:t> C++</a:t>
            </a:r>
            <a:endParaRPr lang="en-US" sz="600" b="1" dirty="0">
              <a:solidFill>
                <a:srgbClr val="414244"/>
              </a:solidFill>
              <a:latin typeface="CiscoSansTT Light" panose="020B0503020201020303" pitchFamily="34" charset="0"/>
              <a:cs typeface="CiscoSansTT Light" panose="020B0503020201020303" pitchFamily="34" charset="0"/>
            </a:endParaRPr>
          </a:p>
        </p:txBody>
      </p:sp>
      <p:sp>
        <p:nvSpPr>
          <p:cNvPr id="35" name="TextBox 27">
            <a:extLst>
              <a:ext uri="{FF2B5EF4-FFF2-40B4-BE49-F238E27FC236}">
                <a16:creationId xmlns:a16="http://schemas.microsoft.com/office/drawing/2014/main" id="{AA8ED83F-C602-3ABF-A3D4-2BB87F4A4824}"/>
              </a:ext>
            </a:extLst>
          </p:cNvPr>
          <p:cNvSpPr txBox="1"/>
          <p:nvPr/>
        </p:nvSpPr>
        <p:spPr>
          <a:xfrm>
            <a:off x="5652767" y="3814854"/>
            <a:ext cx="1173345" cy="1150389"/>
          </a:xfrm>
          <a:prstGeom prst="rect">
            <a:avLst/>
          </a:prstGeom>
          <a:noFill/>
        </p:spPr>
        <p:txBody>
          <a:bodyPr wrap="square" lIns="0" tIns="0" rIns="0" bIns="0" numCol="1" spcCol="180000" rtlCol="0">
            <a:noAutofit/>
          </a:bodyPr>
          <a:lstStyle/>
          <a:p>
            <a:pPr defTabSz="457189">
              <a:spcAft>
                <a:spcPts val="450"/>
              </a:spcAft>
              <a:defRPr/>
            </a:pPr>
            <a:r>
              <a:rPr lang="en-US" sz="825" b="1" dirty="0">
                <a:solidFill>
                  <a:srgbClr val="414244"/>
                </a:solidFill>
                <a:latin typeface="CiscoSansTT" panose="020B0503020201020303" pitchFamily="34" charset="0"/>
                <a:cs typeface="CiscoSansTT" panose="020B0503020201020303" pitchFamily="34" charset="0"/>
              </a:rPr>
              <a:t>Cisco Packet Tracer</a:t>
            </a:r>
          </a:p>
          <a:p>
            <a:pPr defTabSz="457189">
              <a:spcAft>
                <a:spcPts val="450"/>
              </a:spcAft>
              <a:defRPr/>
            </a:pPr>
            <a:r>
              <a:rPr lang="en-US" sz="600" dirty="0">
                <a:solidFill>
                  <a:srgbClr val="414244"/>
                </a:solidFill>
                <a:latin typeface="CiscoSansTT Light" panose="020B0503020201020303" pitchFamily="34" charset="0"/>
                <a:cs typeface="CiscoSansTT Light" panose="020B0503020201020303" pitchFamily="34" charset="0"/>
              </a:rPr>
              <a:t>Premiers pas avec Cisco Packet Tracer</a:t>
            </a:r>
          </a:p>
          <a:p>
            <a:pPr defTabSz="457189">
              <a:spcAft>
                <a:spcPts val="450"/>
              </a:spcAft>
              <a:defRPr/>
            </a:pPr>
            <a:r>
              <a:rPr lang="en-US" sz="600" dirty="0">
                <a:solidFill>
                  <a:srgbClr val="414244"/>
                </a:solidFill>
                <a:latin typeface="CiscoSansTT Light" panose="020B0503020201020303" pitchFamily="34" charset="0"/>
                <a:cs typeface="CiscoSansTT Light" panose="020B0503020201020303" pitchFamily="34" charset="0"/>
              </a:rPr>
              <a:t>Explorer la mise </a:t>
            </a:r>
            <a:r>
              <a:rPr lang="en-US" sz="600" dirty="0" err="1">
                <a:solidFill>
                  <a:srgbClr val="414244"/>
                </a:solidFill>
                <a:latin typeface="CiscoSansTT Light" panose="020B0503020201020303" pitchFamily="34" charset="0"/>
                <a:cs typeface="CiscoSansTT Light" panose="020B0503020201020303" pitchFamily="34" charset="0"/>
              </a:rPr>
              <a:t>en</a:t>
            </a:r>
            <a:r>
              <a:rPr lang="en-US" sz="600" dirty="0">
                <a:solidFill>
                  <a:srgbClr val="414244"/>
                </a:solidFill>
                <a:latin typeface="CiscoSansTT Light" panose="020B0503020201020303" pitchFamily="34" charset="0"/>
                <a:cs typeface="CiscoSansTT Light" panose="020B0503020201020303" pitchFamily="34" charset="0"/>
              </a:rPr>
              <a:t> </a:t>
            </a:r>
            <a:r>
              <a:rPr lang="en-US" sz="600" dirty="0" err="1">
                <a:solidFill>
                  <a:srgbClr val="414244"/>
                </a:solidFill>
                <a:latin typeface="CiscoSansTT Light" panose="020B0503020201020303" pitchFamily="34" charset="0"/>
                <a:cs typeface="CiscoSansTT Light" panose="020B0503020201020303" pitchFamily="34" charset="0"/>
              </a:rPr>
              <a:t>réseau</a:t>
            </a:r>
            <a:r>
              <a:rPr lang="en-US" sz="600" dirty="0">
                <a:solidFill>
                  <a:srgbClr val="414244"/>
                </a:solidFill>
                <a:latin typeface="CiscoSansTT Light" panose="020B0503020201020303" pitchFamily="34" charset="0"/>
                <a:cs typeface="CiscoSansTT Light" panose="020B0503020201020303" pitchFamily="34" charset="0"/>
              </a:rPr>
              <a:t> avec Cisco Packet Tracer</a:t>
            </a:r>
          </a:p>
          <a:p>
            <a:pPr defTabSz="457189">
              <a:spcAft>
                <a:spcPts val="450"/>
              </a:spcAft>
              <a:defRPr/>
            </a:pPr>
            <a:r>
              <a:rPr lang="en-US" sz="600" dirty="0">
                <a:solidFill>
                  <a:srgbClr val="414244"/>
                </a:solidFill>
                <a:latin typeface="CiscoSansTT Light" panose="020B0503020201020303" pitchFamily="34" charset="0"/>
                <a:cs typeface="CiscoSansTT Light" panose="020B0503020201020303" pitchFamily="34" charset="0"/>
              </a:rPr>
              <a:t>Explorer </a:t>
            </a:r>
            <a:r>
              <a:rPr lang="en-US" sz="600" dirty="0" err="1">
                <a:solidFill>
                  <a:srgbClr val="414244"/>
                </a:solidFill>
                <a:latin typeface="CiscoSansTT Light" panose="020B0503020201020303" pitchFamily="34" charset="0"/>
                <a:cs typeface="CiscoSansTT Light" panose="020B0503020201020303" pitchFamily="34" charset="0"/>
              </a:rPr>
              <a:t>l'IoT</a:t>
            </a:r>
            <a:r>
              <a:rPr lang="en-US" sz="600" dirty="0">
                <a:solidFill>
                  <a:srgbClr val="414244"/>
                </a:solidFill>
                <a:latin typeface="CiscoSansTT Light" panose="020B0503020201020303" pitchFamily="34" charset="0"/>
                <a:cs typeface="CiscoSansTT Light" panose="020B0503020201020303" pitchFamily="34" charset="0"/>
              </a:rPr>
              <a:t> avec Cisco Packet Tracer</a:t>
            </a:r>
          </a:p>
        </p:txBody>
      </p:sp>
      <p:sp>
        <p:nvSpPr>
          <p:cNvPr id="36" name="TextBox 2">
            <a:extLst>
              <a:ext uri="{FF2B5EF4-FFF2-40B4-BE49-F238E27FC236}">
                <a16:creationId xmlns:a16="http://schemas.microsoft.com/office/drawing/2014/main" id="{2855E06E-C2FF-798F-B79E-95945FCFB0BA}"/>
              </a:ext>
            </a:extLst>
          </p:cNvPr>
          <p:cNvSpPr txBox="1"/>
          <p:nvPr/>
        </p:nvSpPr>
        <p:spPr>
          <a:xfrm>
            <a:off x="3546751" y="3917761"/>
            <a:ext cx="1511322" cy="1564883"/>
          </a:xfrm>
          <a:prstGeom prst="rect">
            <a:avLst/>
          </a:prstGeom>
          <a:noFill/>
        </p:spPr>
        <p:txBody>
          <a:bodyPr wrap="square" lIns="0" tIns="0" rIns="0" bIns="0" numCol="1" spcCol="180000" rtlCol="0" anchor="t">
            <a:noAutofit/>
          </a:bodyPr>
          <a:lstStyle/>
          <a:p>
            <a:pPr defTabSz="457189">
              <a:spcAft>
                <a:spcPts val="450"/>
              </a:spcAft>
              <a:defRPr/>
            </a:pPr>
            <a:r>
              <a:rPr lang="en-US" sz="600" b="1" dirty="0" err="1">
                <a:solidFill>
                  <a:srgbClr val="414244"/>
                </a:solidFill>
                <a:latin typeface="CiscoSansTT Light" panose="020B0503020201020303" pitchFamily="34" charset="0"/>
                <a:cs typeface="CiscoSansTT Light" panose="020B0503020201020303" pitchFamily="34" charset="0"/>
              </a:rPr>
              <a:t>Soyez</a:t>
            </a:r>
            <a:r>
              <a:rPr lang="en-US" sz="600" b="1" dirty="0">
                <a:solidFill>
                  <a:srgbClr val="414244"/>
                </a:solidFill>
                <a:latin typeface="CiscoSansTT Light" panose="020B0503020201020303" pitchFamily="34" charset="0"/>
                <a:cs typeface="CiscoSansTT Light" panose="020B0503020201020303" pitchFamily="34" charset="0"/>
              </a:rPr>
              <a:t> </a:t>
            </a:r>
            <a:r>
              <a:rPr lang="en-US" sz="600" b="1" dirty="0" err="1">
                <a:solidFill>
                  <a:srgbClr val="414244"/>
                </a:solidFill>
                <a:latin typeface="CiscoSansTT Light" panose="020B0503020201020303" pitchFamily="34" charset="0"/>
                <a:cs typeface="CiscoSansTT Light" panose="020B0503020201020303" pitchFamily="34" charset="0"/>
              </a:rPr>
              <a:t>connectés</a:t>
            </a:r>
            <a:endParaRPr lang="en-US" sz="600" b="1" dirty="0">
              <a:solidFill>
                <a:srgbClr val="414244"/>
              </a:solidFill>
              <a:latin typeface="CiscoSansTT Light" panose="020B0503020201020303" pitchFamily="34" charset="0"/>
              <a:cs typeface="CiscoSansTT Light" panose="020B0503020201020303" pitchFamily="34" charset="0"/>
            </a:endParaRPr>
          </a:p>
          <a:p>
            <a:pPr defTabSz="457189">
              <a:spcAft>
                <a:spcPts val="450"/>
              </a:spcAft>
              <a:defRPr/>
            </a:pPr>
            <a:r>
              <a:rPr lang="en-US" sz="600" b="1" dirty="0">
                <a:solidFill>
                  <a:srgbClr val="414244"/>
                </a:solidFill>
                <a:latin typeface="CiscoSansTT Light" panose="020B0503020201020303" pitchFamily="34" charset="0"/>
                <a:cs typeface="CiscoSansTT Light" panose="020B0503020201020303" pitchFamily="34" charset="0"/>
              </a:rPr>
              <a:t>Introduction </a:t>
            </a:r>
            <a:r>
              <a:rPr lang="en-US" sz="600" b="1" dirty="0" err="1">
                <a:solidFill>
                  <a:srgbClr val="414244"/>
                </a:solidFill>
                <a:latin typeface="CiscoSansTT Light" panose="020B0503020201020303" pitchFamily="34" charset="0"/>
                <a:cs typeface="CiscoSansTT Light" panose="020B0503020201020303" pitchFamily="34" charset="0"/>
              </a:rPr>
              <a:t>à</a:t>
            </a:r>
            <a:r>
              <a:rPr lang="en-US" sz="600" b="1" dirty="0">
                <a:solidFill>
                  <a:srgbClr val="414244"/>
                </a:solidFill>
                <a:latin typeface="CiscoSansTT Light" panose="020B0503020201020303" pitchFamily="34" charset="0"/>
                <a:cs typeface="CiscoSansTT Light" panose="020B0503020201020303" pitchFamily="34" charset="0"/>
              </a:rPr>
              <a:t> </a:t>
            </a:r>
            <a:r>
              <a:rPr lang="en-US" sz="600" b="1" dirty="0" err="1">
                <a:solidFill>
                  <a:srgbClr val="414244"/>
                </a:solidFill>
                <a:latin typeface="CiscoSansTT Light" panose="020B0503020201020303" pitchFamily="34" charset="0"/>
                <a:cs typeface="CiscoSansTT Light" panose="020B0503020201020303" pitchFamily="34" charset="0"/>
              </a:rPr>
              <a:t>l'IoT</a:t>
            </a:r>
            <a:r>
              <a:rPr lang="en-US" sz="600" b="1" dirty="0">
                <a:solidFill>
                  <a:srgbClr val="414244"/>
                </a:solidFill>
                <a:latin typeface="CiscoSansTT Light" panose="020B0503020201020303" pitchFamily="34" charset="0"/>
                <a:cs typeface="CiscoSansTT Light" panose="020B0503020201020303" pitchFamily="34" charset="0"/>
              </a:rPr>
              <a:t> et </a:t>
            </a:r>
            <a:r>
              <a:rPr lang="en-US" sz="600" b="1" dirty="0" err="1">
                <a:solidFill>
                  <a:srgbClr val="414244"/>
                </a:solidFill>
                <a:latin typeface="CiscoSansTT Light" panose="020B0503020201020303" pitchFamily="34" charset="0"/>
                <a:cs typeface="CiscoSansTT Light" panose="020B0503020201020303" pitchFamily="34" charset="0"/>
              </a:rPr>
              <a:t>à</a:t>
            </a:r>
            <a:r>
              <a:rPr lang="en-US" sz="600" b="1" dirty="0">
                <a:solidFill>
                  <a:srgbClr val="414244"/>
                </a:solidFill>
                <a:latin typeface="CiscoSansTT Light" panose="020B0503020201020303" pitchFamily="34" charset="0"/>
                <a:cs typeface="CiscoSansTT Light" panose="020B0503020201020303" pitchFamily="34" charset="0"/>
              </a:rPr>
              <a:t> la transformation numérique</a:t>
            </a:r>
            <a:endParaRPr lang="en-US" sz="600" b="1" dirty="0">
              <a:solidFill>
                <a:srgbClr val="E3241B"/>
              </a:solidFill>
              <a:latin typeface="CiscoSansTT Light" panose="020B0503020201020303" pitchFamily="34" charset="0"/>
              <a:cs typeface="CiscoSansTT Light" panose="020B0503020201020303" pitchFamily="34" charset="0"/>
            </a:endParaRPr>
          </a:p>
          <a:p>
            <a:pPr defTabSz="457189">
              <a:spcAft>
                <a:spcPts val="450"/>
              </a:spcAft>
              <a:defRPr/>
            </a:pPr>
            <a:endParaRPr lang="en-US" sz="600" dirty="0">
              <a:solidFill>
                <a:srgbClr val="414244"/>
              </a:solidFill>
              <a:latin typeface="CiscoSansTT Light" panose="020B0503020201020303" pitchFamily="34" charset="0"/>
              <a:cs typeface="CiscoSansTT Light" panose="020B0503020201020303" pitchFamily="34" charset="0"/>
            </a:endParaRPr>
          </a:p>
        </p:txBody>
      </p:sp>
      <p:sp>
        <p:nvSpPr>
          <p:cNvPr id="37" name="TextBox 43">
            <a:extLst>
              <a:ext uri="{FF2B5EF4-FFF2-40B4-BE49-F238E27FC236}">
                <a16:creationId xmlns:a16="http://schemas.microsoft.com/office/drawing/2014/main" id="{2311674A-9963-1808-A773-DC4B52AFE864}"/>
              </a:ext>
            </a:extLst>
          </p:cNvPr>
          <p:cNvSpPr txBox="1"/>
          <p:nvPr/>
        </p:nvSpPr>
        <p:spPr>
          <a:xfrm>
            <a:off x="7109576" y="3814854"/>
            <a:ext cx="1277507" cy="1078916"/>
          </a:xfrm>
          <a:prstGeom prst="rect">
            <a:avLst/>
          </a:prstGeom>
          <a:noFill/>
        </p:spPr>
        <p:txBody>
          <a:bodyPr wrap="square" lIns="0" tIns="0" rIns="0" bIns="0" numCol="1" spcCol="180000" rtlCol="0">
            <a:noAutofit/>
          </a:bodyPr>
          <a:lstStyle/>
          <a:p>
            <a:pPr defTabSz="457189">
              <a:spcAft>
                <a:spcPts val="450"/>
              </a:spcAft>
              <a:defRPr/>
            </a:pPr>
            <a:r>
              <a:rPr lang="en-US" sz="825" b="1" dirty="0" err="1">
                <a:solidFill>
                  <a:srgbClr val="414244"/>
                </a:solidFill>
                <a:latin typeface="CiscoSansTT" panose="020B0503020201020303" pitchFamily="34" charset="0"/>
                <a:cs typeface="CiscoSansTT" panose="020B0503020201020303" pitchFamily="34" charset="0"/>
              </a:rPr>
              <a:t>Outils</a:t>
            </a:r>
            <a:r>
              <a:rPr lang="en-US" sz="825" b="1" dirty="0">
                <a:solidFill>
                  <a:srgbClr val="414244"/>
                </a:solidFill>
                <a:latin typeface="CiscoSansTT" panose="020B0503020201020303" pitchFamily="34" charset="0"/>
                <a:cs typeface="CiscoSansTT" panose="020B0503020201020303" pitchFamily="34" charset="0"/>
              </a:rPr>
              <a:t> </a:t>
            </a:r>
            <a:r>
              <a:rPr lang="en-US" sz="825" b="1" dirty="0" err="1">
                <a:solidFill>
                  <a:srgbClr val="414244"/>
                </a:solidFill>
                <a:latin typeface="CiscoSansTT" panose="020B0503020201020303" pitchFamily="34" charset="0"/>
                <a:cs typeface="CiscoSansTT" panose="020B0503020201020303" pitchFamily="34" charset="0"/>
              </a:rPr>
              <a:t>supplémentaires</a:t>
            </a:r>
            <a:endParaRPr lang="en-US" sz="825" b="1" dirty="0">
              <a:solidFill>
                <a:srgbClr val="414244"/>
              </a:solidFill>
              <a:latin typeface="CiscoSansTT" panose="020B0503020201020303" pitchFamily="34" charset="0"/>
              <a:cs typeface="CiscoSansTT" panose="020B0503020201020303" pitchFamily="34" charset="0"/>
            </a:endParaRPr>
          </a:p>
          <a:p>
            <a:pPr defTabSz="457189">
              <a:spcAft>
                <a:spcPts val="450"/>
              </a:spcAft>
              <a:defRPr/>
            </a:pPr>
            <a:r>
              <a:rPr lang="en-US" sz="600" dirty="0" err="1">
                <a:solidFill>
                  <a:srgbClr val="414244"/>
                </a:solidFill>
                <a:latin typeface="CiscoSansTT Light" panose="020B0503020201020303" pitchFamily="34" charset="0"/>
                <a:cs typeface="CiscoSansTT Light" panose="020B0503020201020303" pitchFamily="34" charset="0"/>
              </a:rPr>
              <a:t>Laboratoires</a:t>
            </a:r>
            <a:r>
              <a:rPr lang="en-US" sz="600" dirty="0">
                <a:solidFill>
                  <a:srgbClr val="414244"/>
                </a:solidFill>
                <a:latin typeface="CiscoSansTT Light" panose="020B0503020201020303" pitchFamily="34" charset="0"/>
                <a:cs typeface="CiscoSansTT Light" panose="020B0503020201020303" pitchFamily="34" charset="0"/>
              </a:rPr>
              <a:t> </a:t>
            </a:r>
            <a:r>
              <a:rPr lang="en-US" sz="600" dirty="0" err="1">
                <a:solidFill>
                  <a:srgbClr val="414244"/>
                </a:solidFill>
                <a:latin typeface="CiscoSansTT Light" panose="020B0503020201020303" pitchFamily="34" charset="0"/>
                <a:cs typeface="CiscoSansTT Light" panose="020B0503020201020303" pitchFamily="34" charset="0"/>
              </a:rPr>
              <a:t>virtuels</a:t>
            </a:r>
            <a:endParaRPr lang="en-US" sz="600" dirty="0">
              <a:solidFill>
                <a:srgbClr val="414244"/>
              </a:solidFill>
              <a:latin typeface="CiscoSansTT Light" panose="020B0503020201020303" pitchFamily="34" charset="0"/>
              <a:cs typeface="CiscoSansTT Light" panose="020B0503020201020303" pitchFamily="34" charset="0"/>
            </a:endParaRPr>
          </a:p>
          <a:p>
            <a:pPr defTabSz="457189">
              <a:spcAft>
                <a:spcPts val="450"/>
              </a:spcAft>
              <a:defRPr/>
            </a:pPr>
            <a:r>
              <a:rPr lang="en-US" sz="600" dirty="0" err="1">
                <a:solidFill>
                  <a:srgbClr val="414244"/>
                </a:solidFill>
                <a:latin typeface="CiscoSansTT Light" panose="020B0503020201020303" pitchFamily="34" charset="0"/>
                <a:cs typeface="CiscoSansTT Light" panose="020B0503020201020303" pitchFamily="34" charset="0"/>
              </a:rPr>
              <a:t>Laboratoires</a:t>
            </a:r>
            <a:r>
              <a:rPr lang="en-US" sz="600" dirty="0">
                <a:solidFill>
                  <a:srgbClr val="414244"/>
                </a:solidFill>
                <a:latin typeface="CiscoSansTT Light" panose="020B0503020201020303" pitchFamily="34" charset="0"/>
                <a:cs typeface="CiscoSansTT Light" panose="020B0503020201020303" pitchFamily="34" charset="0"/>
              </a:rPr>
              <a:t> </a:t>
            </a:r>
            <a:r>
              <a:rPr lang="en-US" sz="600" dirty="0" err="1">
                <a:solidFill>
                  <a:srgbClr val="414244"/>
                </a:solidFill>
                <a:latin typeface="CiscoSansTT Light" panose="020B0503020201020303" pitchFamily="34" charset="0"/>
                <a:cs typeface="CiscoSansTT Light" panose="020B0503020201020303" pitchFamily="34" charset="0"/>
              </a:rPr>
              <a:t>accessibles</a:t>
            </a:r>
            <a:r>
              <a:rPr lang="en-US" sz="600" dirty="0">
                <a:solidFill>
                  <a:srgbClr val="414244"/>
                </a:solidFill>
                <a:latin typeface="CiscoSansTT Light" panose="020B0503020201020303" pitchFamily="34" charset="0"/>
                <a:cs typeface="CiscoSansTT Light" panose="020B0503020201020303" pitchFamily="34" charset="0"/>
              </a:rPr>
              <a:t> </a:t>
            </a:r>
            <a:r>
              <a:rPr lang="en-US" sz="600" dirty="0" err="1">
                <a:solidFill>
                  <a:srgbClr val="414244"/>
                </a:solidFill>
                <a:latin typeface="CiscoSansTT Light" panose="020B0503020201020303" pitchFamily="34" charset="0"/>
                <a:cs typeface="CiscoSansTT Light" panose="020B0503020201020303" pitchFamily="34" charset="0"/>
              </a:rPr>
              <a:t>à</a:t>
            </a:r>
            <a:r>
              <a:rPr lang="en-US" sz="600" dirty="0">
                <a:solidFill>
                  <a:srgbClr val="414244"/>
                </a:solidFill>
                <a:latin typeface="CiscoSansTT Light" panose="020B0503020201020303" pitchFamily="34" charset="0"/>
                <a:cs typeface="CiscoSansTT Light" panose="020B0503020201020303" pitchFamily="34" charset="0"/>
              </a:rPr>
              <a:t> distance</a:t>
            </a:r>
          </a:p>
          <a:p>
            <a:pPr defTabSz="457189">
              <a:spcAft>
                <a:spcPts val="450"/>
              </a:spcAft>
              <a:defRPr/>
            </a:pPr>
            <a:r>
              <a:rPr lang="en-US" sz="600" dirty="0">
                <a:solidFill>
                  <a:srgbClr val="414244"/>
                </a:solidFill>
                <a:latin typeface="CiscoSansTT Light" panose="020B0503020201020303" pitchFamily="34" charset="0"/>
                <a:cs typeface="CiscoSansTT Light" panose="020B0503020201020303" pitchFamily="34" charset="0"/>
              </a:rPr>
              <a:t>Gamification</a:t>
            </a:r>
          </a:p>
          <a:p>
            <a:pPr defTabSz="457189">
              <a:spcAft>
                <a:spcPts val="450"/>
              </a:spcAft>
              <a:defRPr/>
            </a:pPr>
            <a:r>
              <a:rPr lang="en-US" sz="600" dirty="0" err="1">
                <a:solidFill>
                  <a:srgbClr val="414244"/>
                </a:solidFill>
                <a:latin typeface="CiscoSansTT Light" panose="020B0503020201020303" pitchFamily="34" charset="0"/>
                <a:cs typeface="CiscoSansTT Light" panose="020B0503020201020303" pitchFamily="34" charset="0"/>
              </a:rPr>
              <a:t>Équipement</a:t>
            </a:r>
            <a:r>
              <a:rPr lang="en-US" sz="600" dirty="0">
                <a:solidFill>
                  <a:srgbClr val="414244"/>
                </a:solidFill>
                <a:latin typeface="CiscoSansTT Light" panose="020B0503020201020303" pitchFamily="34" charset="0"/>
                <a:cs typeface="CiscoSansTT Light" panose="020B0503020201020303" pitchFamily="34" charset="0"/>
              </a:rPr>
              <a:t> physique</a:t>
            </a:r>
          </a:p>
          <a:p>
            <a:pPr defTabSz="457189">
              <a:spcAft>
                <a:spcPts val="450"/>
              </a:spcAft>
              <a:defRPr/>
            </a:pPr>
            <a:r>
              <a:rPr lang="en-US" sz="600" dirty="0" err="1">
                <a:solidFill>
                  <a:srgbClr val="414244"/>
                </a:solidFill>
                <a:latin typeface="CiscoSansTT Light" panose="020B0503020201020303" pitchFamily="34" charset="0"/>
                <a:cs typeface="CiscoSansTT Light" panose="020B0503020201020303" pitchFamily="34" charset="0"/>
              </a:rPr>
              <a:t>Évaluations</a:t>
            </a:r>
            <a:endParaRPr lang="en-US" sz="675" dirty="0">
              <a:solidFill>
                <a:srgbClr val="414244"/>
              </a:solidFill>
              <a:latin typeface="CiscoSansTT Light" panose="020B0503020201020303" pitchFamily="34" charset="0"/>
              <a:cs typeface="CiscoSansTT Light" panose="020B0503020201020303" pitchFamily="34" charset="0"/>
            </a:endParaRPr>
          </a:p>
        </p:txBody>
      </p:sp>
    </p:spTree>
    <p:extLst>
      <p:ext uri="{BB962C8B-B14F-4D97-AF65-F5344CB8AC3E}">
        <p14:creationId xmlns:p14="http://schemas.microsoft.com/office/powerpoint/2010/main" val="865360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gt;&lt;object type=&quot;8&quot; unique_id=&quot;10268&quot;&gt;&lt;/object&gt;&lt;/object&gt;&lt;/database&gt;"/>
  <p:tag name="SECTOMILLISECCONVERTED" val="1"/>
</p:tagLst>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2017_16x9_Corporate template_default.pptx" id="{0E04B94C-278F-447A-92B3-E6BE93B5C268}" vid="{F9D9CDD3-DF35-40B1-B141-762F1BD1CBDE}"/>
    </a:ext>
  </a:extLst>
</a:theme>
</file>

<file path=ppt/theme/theme2.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3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2_Dark theme 2022 Widescreen">
  <a:themeElements>
    <a:clrScheme name="Cisco Color Palette">
      <a:dk1>
        <a:srgbClr val="0D274D"/>
      </a:dk1>
      <a:lt1>
        <a:srgbClr val="414244"/>
      </a:lt1>
      <a:dk2>
        <a:srgbClr val="FFFFFF"/>
      </a:dk2>
      <a:lt2>
        <a:srgbClr val="0051AF"/>
      </a:lt2>
      <a:accent1>
        <a:srgbClr val="00BCEB"/>
      </a:accent1>
      <a:accent2>
        <a:srgbClr val="74BF4B"/>
      </a:accent2>
      <a:accent3>
        <a:srgbClr val="0051AF"/>
      </a:accent3>
      <a:accent4>
        <a:srgbClr val="E2E2E2"/>
      </a:accent4>
      <a:accent5>
        <a:srgbClr val="FBAB2C"/>
      </a:accent5>
      <a:accent6>
        <a:srgbClr val="E3241B"/>
      </a:accent6>
      <a:hlink>
        <a:srgbClr val="0050AE"/>
      </a:hlink>
      <a:folHlink>
        <a:srgbClr val="00BCEB"/>
      </a:folHlink>
    </a:clrScheme>
    <a:fontScheme name="Test">
      <a:majorFont>
        <a:latin typeface="CiscoSansTT Extra 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5.xml><?xml version="1.0" encoding="utf-8"?>
<a:theme xmlns:a="http://schemas.openxmlformats.org/drawingml/2006/main" name="Cisco Corporate Defalt Theme 2022">
  <a:themeElements>
    <a:clrScheme name="Custom 112">
      <a:dk1>
        <a:srgbClr val="282828"/>
      </a:dk1>
      <a:lt1>
        <a:srgbClr val="0D274D"/>
      </a:lt1>
      <a:dk2>
        <a:srgbClr val="1E4471"/>
      </a:dk2>
      <a:lt2>
        <a:srgbClr val="FFFFFF"/>
      </a:lt2>
      <a:accent1>
        <a:srgbClr val="00BCEB"/>
      </a:accent1>
      <a:accent2>
        <a:srgbClr val="74BF4B"/>
      </a:accent2>
      <a:accent3>
        <a:srgbClr val="1E4471"/>
      </a:accent3>
      <a:accent4>
        <a:srgbClr val="9E9EA2"/>
      </a:accent4>
      <a:accent5>
        <a:srgbClr val="FBAB2C"/>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Defalt Theme 2022" id="{290FD796-56A6-4918-90F6-ADCD956D0485}" vid="{3093BCFC-D2CC-41A9-9E3A-1F6E5832B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2191e9bd-1b52-498e-8f45-3ac4e646f261" xsi:nil="true"/>
    <Students xmlns="2191e9bd-1b52-498e-8f45-3ac4e646f261">
      <UserInfo>
        <DisplayName/>
        <AccountId xsi:nil="true"/>
        <AccountType/>
      </UserInfo>
    </Students>
    <Owner xmlns="2191e9bd-1b52-498e-8f45-3ac4e646f261">
      <UserInfo>
        <DisplayName/>
        <AccountId xsi:nil="true"/>
        <AccountType/>
      </UserInfo>
    </Owner>
    <Student_Groups xmlns="2191e9bd-1b52-498e-8f45-3ac4e646f261">
      <UserInfo>
        <DisplayName/>
        <AccountId xsi:nil="true"/>
        <AccountType/>
      </UserInfo>
    </Student_Groups>
    <AppVersion xmlns="2191e9bd-1b52-498e-8f45-3ac4e646f261" xsi:nil="true"/>
    <NotebookType xmlns="2191e9bd-1b52-498e-8f45-3ac4e646f261" xsi:nil="true"/>
    <Has_Teacher_Only_SectionGroup xmlns="2191e9bd-1b52-498e-8f45-3ac4e646f261" xsi:nil="true"/>
    <Teachers xmlns="2191e9bd-1b52-498e-8f45-3ac4e646f261">
      <UserInfo>
        <DisplayName/>
        <AccountId xsi:nil="true"/>
        <AccountType/>
      </UserInfo>
    </Teachers>
    <CultureName xmlns="2191e9bd-1b52-498e-8f45-3ac4e646f261" xsi:nil="true"/>
    <Self_Registration_Enabled xmlns="2191e9bd-1b52-498e-8f45-3ac4e646f261" xsi:nil="true"/>
    <DefaultSectionNames xmlns="2191e9bd-1b52-498e-8f45-3ac4e646f261" xsi:nil="true"/>
    <Invited_Teachers xmlns="2191e9bd-1b52-498e-8f45-3ac4e646f261" xsi:nil="true"/>
    <Invited_Students xmlns="2191e9bd-1b52-498e-8f45-3ac4e646f2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7FEE14CCEEB44FB0DE3AF1C8E96D1E" ma:contentTypeVersion="24" ma:contentTypeDescription="Crée un document." ma:contentTypeScope="" ma:versionID="49a813d449bbe90e94e6254ffe9941c9">
  <xsd:schema xmlns:xsd="http://www.w3.org/2001/XMLSchema" xmlns:xs="http://www.w3.org/2001/XMLSchema" xmlns:p="http://schemas.microsoft.com/office/2006/metadata/properties" xmlns:ns3="2191e9bd-1b52-498e-8f45-3ac4e646f261" xmlns:ns4="24829cc3-97a5-4aea-a39f-e3b7b3f17b1c" targetNamespace="http://schemas.microsoft.com/office/2006/metadata/properties" ma:root="true" ma:fieldsID="1bbcd0a524b3f073799121c8df42325e" ns3:_="" ns4:_="">
    <xsd:import namespace="2191e9bd-1b52-498e-8f45-3ac4e646f261"/>
    <xsd:import namespace="24829cc3-97a5-4aea-a39f-e3b7b3f17b1c"/>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1e9bd-1b52-498e-8f45-3ac4e646f261"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29cc3-97a5-4aea-a39f-e3b7b3f17b1c" elementFormDefault="qualified">
    <xsd:import namespace="http://schemas.microsoft.com/office/2006/documentManagement/types"/>
    <xsd:import namespace="http://schemas.microsoft.com/office/infopath/2007/PartnerControls"/>
    <xsd:element name="SharedWithUsers" ma:index="21"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description="" ma:internalName="SharedWithDetails" ma:readOnly="true">
      <xsd:simpleType>
        <xsd:restriction base="dms:Note">
          <xsd:maxLength value="255"/>
        </xsd:restriction>
      </xsd:simpleType>
    </xsd:element>
    <xsd:element name="SharingHintHash" ma:index="23" nillable="true" ma:displayName="Partage du hachage d’indicateu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23760D-8C29-46CE-BB5A-BBBE498E5DDF}">
  <ds:schemaRefs>
    <ds:schemaRef ds:uri="http://schemas.microsoft.com/office/2006/metadata/properties"/>
    <ds:schemaRef ds:uri="http://schemas.microsoft.com/office/infopath/2007/PartnerControls"/>
    <ds:schemaRef ds:uri="2191e9bd-1b52-498e-8f45-3ac4e646f261"/>
  </ds:schemaRefs>
</ds:datastoreItem>
</file>

<file path=customXml/itemProps2.xml><?xml version="1.0" encoding="utf-8"?>
<ds:datastoreItem xmlns:ds="http://schemas.openxmlformats.org/officeDocument/2006/customXml" ds:itemID="{E55FA986-D20F-4113-AB46-A8369D77DFF4}">
  <ds:schemaRefs>
    <ds:schemaRef ds:uri="http://schemas.microsoft.com/sharepoint/v3/contenttype/forms"/>
  </ds:schemaRefs>
</ds:datastoreItem>
</file>

<file path=customXml/itemProps3.xml><?xml version="1.0" encoding="utf-8"?>
<ds:datastoreItem xmlns:ds="http://schemas.openxmlformats.org/officeDocument/2006/customXml" ds:itemID="{2D50532C-F644-49ED-8A19-4D3D72136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1e9bd-1b52-498e-8f45-3ac4e646f261"/>
    <ds:schemaRef ds:uri="24829cc3-97a5-4aea-a39f-e3b7b3f17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2568</Words>
  <Application>Microsoft Office PowerPoint</Application>
  <PresentationFormat>Affichage à l'écran (16:9)</PresentationFormat>
  <Paragraphs>407</Paragraphs>
  <Slides>27</Slides>
  <Notes>12</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27</vt:i4>
      </vt:variant>
    </vt:vector>
  </HeadingPairs>
  <TitlesOfParts>
    <vt:vector size="40" baseType="lpstr">
      <vt:lpstr>Arial</vt:lpstr>
      <vt:lpstr>Calibri</vt:lpstr>
      <vt:lpstr>Calibri Light</vt:lpstr>
      <vt:lpstr>CiscoSansTT</vt:lpstr>
      <vt:lpstr>CiscoSansTT Extra Light</vt:lpstr>
      <vt:lpstr>CiscoSansTT ExtraLight</vt:lpstr>
      <vt:lpstr>CiscoSansTT Light</vt:lpstr>
      <vt:lpstr>CiscoSansTT Medium</vt:lpstr>
      <vt:lpstr>Blue theme 2015 16x9</vt:lpstr>
      <vt:lpstr>1_Blue theme 2015 16x9</vt:lpstr>
      <vt:lpstr>3_Blue theme 2015 16x9</vt:lpstr>
      <vt:lpstr>2_Dark theme 2022 Widescreen</vt:lpstr>
      <vt:lpstr>Cisco Corporate Defalt Theme 2022</vt:lpstr>
      <vt:lpstr>Nouveaux cursus sur la plateforme  Cisco Netacad </vt:lpstr>
      <vt:lpstr>Webinaire Formations Certa – Cisco Jeudi 6 Juillet 2023 - 11h</vt:lpstr>
      <vt:lpstr>Une équipe pour vous accompagner</vt:lpstr>
      <vt:lpstr>Certification professionnelle et Certificat Netacad</vt:lpstr>
      <vt:lpstr>Certification professionnelle et Certificat Netacad</vt:lpstr>
      <vt:lpstr>Certification professionnelle</vt:lpstr>
      <vt:lpstr>Certifications professionnelles</vt:lpstr>
      <vt:lpstr>Présentation PowerPoint</vt:lpstr>
      <vt:lpstr>Nos cours</vt:lpstr>
      <vt:lpstr>Présentation PowerPoint</vt:lpstr>
      <vt:lpstr>Présentation PowerPoint</vt:lpstr>
      <vt:lpstr>Présentation PowerPoint</vt:lpstr>
      <vt:lpstr>Présentation PowerPoint</vt:lpstr>
      <vt:lpstr>Parcours : Analyste en cybersécurité</vt:lpstr>
      <vt:lpstr>Parcours : Analyste junior en cybersécurité</vt:lpstr>
      <vt:lpstr>Présentation PowerPoint</vt:lpstr>
      <vt:lpstr>Parcours : Technicien Réseau</vt:lpstr>
      <vt:lpstr>Analyse des cours Cisco CCNA et Cyber</vt:lpstr>
      <vt:lpstr>Analyse des cours Cisco CCNA et Cyber</vt:lpstr>
      <vt:lpstr>Présentation PowerPoint</vt:lpstr>
      <vt:lpstr>Présentation PowerPoint</vt:lpstr>
      <vt:lpstr>Rappel : Organisation des Académies locales</vt:lpstr>
      <vt:lpstr>Les différents types d’Académies Cisco</vt:lpstr>
      <vt:lpstr>Création d’une Académie</vt:lpstr>
      <vt:lpstr>Création d’une Académie</vt:lpstr>
      <vt:lpstr>Rattachement de l’Académie à l’ASC</vt:lpstr>
      <vt:lpstr>Gestion des rôles dans l’Académie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Formations Cybersécurité CERTA-Cisco Focus Machines Virtuelles et Attaques couches 2</dc:title>
  <dc:creator>Patrick SAS</dc:creator>
  <cp:lastModifiedBy>Valérie MARTINEZ</cp:lastModifiedBy>
  <cp:revision>278</cp:revision>
  <dcterms:created xsi:type="dcterms:W3CDTF">2020-05-03T13:26:06Z</dcterms:created>
  <dcterms:modified xsi:type="dcterms:W3CDTF">2023-07-25T13:00:14Z</dcterms:modified>
</cp:coreProperties>
</file>